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2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6" r:id="rId2"/>
    <p:sldId id="452" r:id="rId3"/>
    <p:sldId id="454" r:id="rId4"/>
    <p:sldId id="455" r:id="rId5"/>
    <p:sldId id="453" r:id="rId6"/>
    <p:sldId id="446" r:id="rId7"/>
    <p:sldId id="457" r:id="rId8"/>
    <p:sldId id="451" r:id="rId9"/>
    <p:sldId id="459" r:id="rId10"/>
    <p:sldId id="458" r:id="rId11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3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DEFF"/>
    <a:srgbClr val="99CCFF"/>
    <a:srgbClr val="FF7C80"/>
    <a:srgbClr val="7DFFB8"/>
    <a:srgbClr val="009FBA"/>
    <a:srgbClr val="0F5494"/>
    <a:srgbClr val="3E6FD2"/>
    <a:srgbClr val="2D5EC1"/>
    <a:srgbClr val="FFD624"/>
    <a:srgbClr val="316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57" autoAdjust="0"/>
    <p:restoredTop sz="86402" autoAdjust="0"/>
  </p:normalViewPr>
  <p:slideViewPr>
    <p:cSldViewPr>
      <p:cViewPr>
        <p:scale>
          <a:sx n="100" d="100"/>
          <a:sy n="100" d="100"/>
        </p:scale>
        <p:origin x="-174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459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806"/>
    </p:cViewPr>
  </p:sorterViewPr>
  <p:notesViewPr>
    <p:cSldViewPr>
      <p:cViewPr varScale="1">
        <p:scale>
          <a:sx n="74" d="100"/>
          <a:sy n="74" d="100"/>
        </p:scale>
        <p:origin x="-2142" y="-96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64667C-A2B2-4BC4-B65D-2BDB307CCA03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BE"/>
        </a:p>
      </dgm:t>
    </dgm:pt>
    <dgm:pt modelId="{C888179F-F94E-4797-B544-44E1230E11DE}">
      <dgm:prSet phldrT="[Text]"/>
      <dgm:spPr>
        <a:solidFill>
          <a:srgbClr val="FFFF00"/>
        </a:solidFill>
      </dgm:spPr>
      <dgm:t>
        <a:bodyPr/>
        <a:lstStyle/>
        <a:p>
          <a:r>
            <a:rPr lang="fr-BE" dirty="0" smtClean="0">
              <a:solidFill>
                <a:schemeClr val="accent2">
                  <a:lumMod val="75000"/>
                </a:schemeClr>
              </a:solidFill>
            </a:rPr>
            <a:t>CONTEXT</a:t>
          </a:r>
          <a:endParaRPr lang="fr-BE" dirty="0">
            <a:solidFill>
              <a:schemeClr val="accent2">
                <a:lumMod val="75000"/>
              </a:schemeClr>
            </a:solidFill>
          </a:endParaRPr>
        </a:p>
      </dgm:t>
    </dgm:pt>
    <dgm:pt modelId="{6DABA258-105C-4217-A2E4-67E8B9C1F0C5}" type="parTrans" cxnId="{AE24BDB1-DAA1-48BA-A475-A504D35000A8}">
      <dgm:prSet/>
      <dgm:spPr/>
      <dgm:t>
        <a:bodyPr/>
        <a:lstStyle/>
        <a:p>
          <a:endParaRPr lang="fr-BE"/>
        </a:p>
      </dgm:t>
    </dgm:pt>
    <dgm:pt modelId="{22048EDE-0020-46C4-A503-3B7779CCB773}" type="sibTrans" cxnId="{AE24BDB1-DAA1-48BA-A475-A504D35000A8}">
      <dgm:prSet/>
      <dgm:spPr/>
      <dgm:t>
        <a:bodyPr/>
        <a:lstStyle/>
        <a:p>
          <a:endParaRPr lang="fr-BE"/>
        </a:p>
      </dgm:t>
    </dgm:pt>
    <dgm:pt modelId="{C2E077E2-4D1B-4FB6-802B-FACAFEE60E0D}">
      <dgm:prSet phldrT="[Text]"/>
      <dgm:spPr/>
      <dgm:t>
        <a:bodyPr/>
        <a:lstStyle/>
        <a:p>
          <a:r>
            <a:rPr lang="fr-BE" dirty="0" smtClean="0">
              <a:solidFill>
                <a:schemeClr val="accent2">
                  <a:lumMod val="75000"/>
                </a:schemeClr>
              </a:solidFill>
            </a:rPr>
            <a:t>TARGETS</a:t>
          </a:r>
          <a:endParaRPr lang="fr-BE" dirty="0">
            <a:solidFill>
              <a:schemeClr val="accent2">
                <a:lumMod val="75000"/>
              </a:schemeClr>
            </a:solidFill>
          </a:endParaRPr>
        </a:p>
      </dgm:t>
    </dgm:pt>
    <dgm:pt modelId="{0F491D71-71B8-45CC-9EBE-59690FE8B32D}" type="parTrans" cxnId="{17A71D68-3778-484E-8317-8D305AE160AC}">
      <dgm:prSet/>
      <dgm:spPr/>
      <dgm:t>
        <a:bodyPr/>
        <a:lstStyle/>
        <a:p>
          <a:endParaRPr lang="fr-BE"/>
        </a:p>
      </dgm:t>
    </dgm:pt>
    <dgm:pt modelId="{E88E4DD6-B12F-433E-B906-25BAD688DE49}" type="sibTrans" cxnId="{17A71D68-3778-484E-8317-8D305AE160AC}">
      <dgm:prSet/>
      <dgm:spPr/>
      <dgm:t>
        <a:bodyPr/>
        <a:lstStyle/>
        <a:p>
          <a:endParaRPr lang="fr-BE"/>
        </a:p>
      </dgm:t>
    </dgm:pt>
    <dgm:pt modelId="{F5C66AF2-F8CF-44B5-B12C-0776E2419085}">
      <dgm:prSet phldrT="[Text]"/>
      <dgm:spPr>
        <a:solidFill>
          <a:srgbClr val="92D050"/>
        </a:solidFill>
      </dgm:spPr>
      <dgm:t>
        <a:bodyPr/>
        <a:lstStyle/>
        <a:p>
          <a:r>
            <a:rPr lang="fr-BE" dirty="0" smtClean="0">
              <a:solidFill>
                <a:schemeClr val="accent2">
                  <a:lumMod val="75000"/>
                </a:schemeClr>
              </a:solidFill>
            </a:rPr>
            <a:t>MEASURES</a:t>
          </a:r>
          <a:endParaRPr lang="fr-BE" dirty="0">
            <a:solidFill>
              <a:schemeClr val="accent2">
                <a:lumMod val="75000"/>
              </a:schemeClr>
            </a:solidFill>
          </a:endParaRPr>
        </a:p>
      </dgm:t>
    </dgm:pt>
    <dgm:pt modelId="{43C91C9A-F25B-4081-8478-1A6D0880C77A}" type="parTrans" cxnId="{062696A4-4423-4E9C-A6D5-3105383120FB}">
      <dgm:prSet/>
      <dgm:spPr/>
      <dgm:t>
        <a:bodyPr/>
        <a:lstStyle/>
        <a:p>
          <a:endParaRPr lang="fr-BE"/>
        </a:p>
      </dgm:t>
    </dgm:pt>
    <dgm:pt modelId="{42475230-4DE5-4575-AC51-CB5113BC7CA7}" type="sibTrans" cxnId="{062696A4-4423-4E9C-A6D5-3105383120FB}">
      <dgm:prSet/>
      <dgm:spPr/>
      <dgm:t>
        <a:bodyPr/>
        <a:lstStyle/>
        <a:p>
          <a:endParaRPr lang="fr-BE"/>
        </a:p>
      </dgm:t>
    </dgm:pt>
    <dgm:pt modelId="{F397FBD2-3ED4-423F-98B9-E1E987B4BF90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fr-BE" dirty="0" smtClean="0">
              <a:solidFill>
                <a:schemeClr val="accent2">
                  <a:lumMod val="75000"/>
                </a:schemeClr>
              </a:solidFill>
            </a:rPr>
            <a:t>FINANCIAL TABLES</a:t>
          </a:r>
          <a:endParaRPr lang="fr-BE" dirty="0">
            <a:solidFill>
              <a:schemeClr val="accent2">
                <a:lumMod val="75000"/>
              </a:schemeClr>
            </a:solidFill>
          </a:endParaRPr>
        </a:p>
      </dgm:t>
    </dgm:pt>
    <dgm:pt modelId="{4B9B9633-6CC5-4BFD-B349-69D5B012F44E}" type="parTrans" cxnId="{998005FD-3EFA-4640-B583-44252E26D2EE}">
      <dgm:prSet/>
      <dgm:spPr/>
      <dgm:t>
        <a:bodyPr/>
        <a:lstStyle/>
        <a:p>
          <a:endParaRPr lang="fr-BE"/>
        </a:p>
      </dgm:t>
    </dgm:pt>
    <dgm:pt modelId="{08CC5C4D-232E-4226-9B4D-F4BF73B673FE}" type="sibTrans" cxnId="{998005FD-3EFA-4640-B583-44252E26D2EE}">
      <dgm:prSet/>
      <dgm:spPr/>
      <dgm:t>
        <a:bodyPr/>
        <a:lstStyle/>
        <a:p>
          <a:endParaRPr lang="fr-BE"/>
        </a:p>
      </dgm:t>
    </dgm:pt>
    <dgm:pt modelId="{8C41F5FE-26E0-4AFC-9BE1-68FBB99E92B6}" type="pres">
      <dgm:prSet presAssocID="{A064667C-A2B2-4BC4-B65D-2BDB307CCA0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91FDD2C-FBE6-4EB6-AA0E-446FF028A7CA}" type="pres">
      <dgm:prSet presAssocID="{A064667C-A2B2-4BC4-B65D-2BDB307CCA03}" presName="fgShape" presStyleLbl="fgShp" presStyleIdx="0" presStyleCnt="1"/>
      <dgm:spPr/>
    </dgm:pt>
    <dgm:pt modelId="{0A0DA3A5-D620-4E67-9F5A-F51EB0F625C1}" type="pres">
      <dgm:prSet presAssocID="{A064667C-A2B2-4BC4-B65D-2BDB307CCA03}" presName="linComp" presStyleCnt="0"/>
      <dgm:spPr/>
    </dgm:pt>
    <dgm:pt modelId="{FDC195FD-82F6-4489-B57B-C8EA27497C1D}" type="pres">
      <dgm:prSet presAssocID="{C888179F-F94E-4797-B544-44E1230E11DE}" presName="compNode" presStyleCnt="0"/>
      <dgm:spPr/>
    </dgm:pt>
    <dgm:pt modelId="{3A64B0DC-4E3A-4BC1-B2B6-10330317C5F8}" type="pres">
      <dgm:prSet presAssocID="{C888179F-F94E-4797-B544-44E1230E11DE}" presName="bkgdShape" presStyleLbl="node1" presStyleIdx="0" presStyleCnt="4"/>
      <dgm:spPr/>
      <dgm:t>
        <a:bodyPr/>
        <a:lstStyle/>
        <a:p>
          <a:endParaRPr lang="fr-BE"/>
        </a:p>
      </dgm:t>
    </dgm:pt>
    <dgm:pt modelId="{4CD20A8E-5419-4E0D-B06F-9434C59B7C33}" type="pres">
      <dgm:prSet presAssocID="{C888179F-F94E-4797-B544-44E1230E11DE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266AF148-181A-4FA4-862D-78B404FE80D0}" type="pres">
      <dgm:prSet presAssocID="{C888179F-F94E-4797-B544-44E1230E11DE}" presName="invisiNode" presStyleLbl="node1" presStyleIdx="0" presStyleCnt="4"/>
      <dgm:spPr/>
    </dgm:pt>
    <dgm:pt modelId="{EB68EB64-FFE4-4170-92D7-DE486F1FA760}" type="pres">
      <dgm:prSet presAssocID="{C888179F-F94E-4797-B544-44E1230E11DE}" presName="imagNode" presStyleLbl="fgImgPlace1" presStyleIdx="0" presStyleCnt="4"/>
      <dgm:spPr/>
    </dgm:pt>
    <dgm:pt modelId="{90175DAE-EC40-4ABF-A054-E17AA27F49B7}" type="pres">
      <dgm:prSet presAssocID="{22048EDE-0020-46C4-A503-3B7779CCB773}" presName="sibTrans" presStyleLbl="sibTrans2D1" presStyleIdx="0" presStyleCnt="0"/>
      <dgm:spPr/>
      <dgm:t>
        <a:bodyPr/>
        <a:lstStyle/>
        <a:p>
          <a:endParaRPr lang="en-GB"/>
        </a:p>
      </dgm:t>
    </dgm:pt>
    <dgm:pt modelId="{7168B81D-1A39-4D62-A1BC-B25262899050}" type="pres">
      <dgm:prSet presAssocID="{C2E077E2-4D1B-4FB6-802B-FACAFEE60E0D}" presName="compNode" presStyleCnt="0"/>
      <dgm:spPr/>
    </dgm:pt>
    <dgm:pt modelId="{898767A3-D1AE-4903-8DA7-E56859D8C40B}" type="pres">
      <dgm:prSet presAssocID="{C2E077E2-4D1B-4FB6-802B-FACAFEE60E0D}" presName="bkgdShape" presStyleLbl="node1" presStyleIdx="1" presStyleCnt="4"/>
      <dgm:spPr/>
      <dgm:t>
        <a:bodyPr/>
        <a:lstStyle/>
        <a:p>
          <a:endParaRPr lang="en-GB"/>
        </a:p>
      </dgm:t>
    </dgm:pt>
    <dgm:pt modelId="{FF9019C2-535C-45E6-9EF8-C38635CDE9CA}" type="pres">
      <dgm:prSet presAssocID="{C2E077E2-4D1B-4FB6-802B-FACAFEE60E0D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B69FC74-AA8A-4D7E-B5AD-F6403EF6A582}" type="pres">
      <dgm:prSet presAssocID="{C2E077E2-4D1B-4FB6-802B-FACAFEE60E0D}" presName="invisiNode" presStyleLbl="node1" presStyleIdx="1" presStyleCnt="4"/>
      <dgm:spPr/>
    </dgm:pt>
    <dgm:pt modelId="{393BF269-A093-4D16-A677-C2FD2C11F37F}" type="pres">
      <dgm:prSet presAssocID="{C2E077E2-4D1B-4FB6-802B-FACAFEE60E0D}" presName="imagNode" presStyleLbl="fgImgPlace1" presStyleIdx="1" presStyleCnt="4"/>
      <dgm:spPr/>
    </dgm:pt>
    <dgm:pt modelId="{C1A8B232-1806-447B-8E8A-F3AE70A5AFAF}" type="pres">
      <dgm:prSet presAssocID="{E88E4DD6-B12F-433E-B906-25BAD688DE49}" presName="sibTrans" presStyleLbl="sibTrans2D1" presStyleIdx="0" presStyleCnt="0"/>
      <dgm:spPr/>
      <dgm:t>
        <a:bodyPr/>
        <a:lstStyle/>
        <a:p>
          <a:endParaRPr lang="en-GB"/>
        </a:p>
      </dgm:t>
    </dgm:pt>
    <dgm:pt modelId="{98C7D018-F4E4-496F-B85E-731B7E1B26CA}" type="pres">
      <dgm:prSet presAssocID="{F5C66AF2-F8CF-44B5-B12C-0776E2419085}" presName="compNode" presStyleCnt="0"/>
      <dgm:spPr/>
    </dgm:pt>
    <dgm:pt modelId="{738B26B4-C1DA-418D-BA17-1A33C65A415D}" type="pres">
      <dgm:prSet presAssocID="{F5C66AF2-F8CF-44B5-B12C-0776E2419085}" presName="bkgdShape" presStyleLbl="node1" presStyleIdx="2" presStyleCnt="4"/>
      <dgm:spPr/>
      <dgm:t>
        <a:bodyPr/>
        <a:lstStyle/>
        <a:p>
          <a:endParaRPr lang="en-GB"/>
        </a:p>
      </dgm:t>
    </dgm:pt>
    <dgm:pt modelId="{98BD9DCF-9B96-4502-A2EF-3F83C72486BD}" type="pres">
      <dgm:prSet presAssocID="{F5C66AF2-F8CF-44B5-B12C-0776E2419085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2AB0D04-E5E9-4BFE-AECC-B0D64C5D0430}" type="pres">
      <dgm:prSet presAssocID="{F5C66AF2-F8CF-44B5-B12C-0776E2419085}" presName="invisiNode" presStyleLbl="node1" presStyleIdx="2" presStyleCnt="4"/>
      <dgm:spPr/>
    </dgm:pt>
    <dgm:pt modelId="{7DA0BD4D-8852-476F-A60D-90AD4EFEABCF}" type="pres">
      <dgm:prSet presAssocID="{F5C66AF2-F8CF-44B5-B12C-0776E2419085}" presName="imagNode" presStyleLbl="fgImgPlace1" presStyleIdx="2" presStyleCnt="4"/>
      <dgm:spPr/>
    </dgm:pt>
    <dgm:pt modelId="{AB61B70B-F198-4085-A991-C6457368683B}" type="pres">
      <dgm:prSet presAssocID="{42475230-4DE5-4575-AC51-CB5113BC7CA7}" presName="sibTrans" presStyleLbl="sibTrans2D1" presStyleIdx="0" presStyleCnt="0"/>
      <dgm:spPr/>
      <dgm:t>
        <a:bodyPr/>
        <a:lstStyle/>
        <a:p>
          <a:endParaRPr lang="en-GB"/>
        </a:p>
      </dgm:t>
    </dgm:pt>
    <dgm:pt modelId="{A2EB9369-44C5-43F5-9159-A8C9ABFFD097}" type="pres">
      <dgm:prSet presAssocID="{F397FBD2-3ED4-423F-98B9-E1E987B4BF90}" presName="compNode" presStyleCnt="0"/>
      <dgm:spPr/>
    </dgm:pt>
    <dgm:pt modelId="{34DB3C9A-6CE5-4444-8B8A-2882082AC31F}" type="pres">
      <dgm:prSet presAssocID="{F397FBD2-3ED4-423F-98B9-E1E987B4BF90}" presName="bkgdShape" presStyleLbl="node1" presStyleIdx="3" presStyleCnt="4"/>
      <dgm:spPr/>
      <dgm:t>
        <a:bodyPr/>
        <a:lstStyle/>
        <a:p>
          <a:endParaRPr lang="fr-BE"/>
        </a:p>
      </dgm:t>
    </dgm:pt>
    <dgm:pt modelId="{3DFAE833-22A3-4481-B148-F9D226380DE9}" type="pres">
      <dgm:prSet presAssocID="{F397FBD2-3ED4-423F-98B9-E1E987B4BF90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0A9E46D4-9CE5-4122-8036-88BFFC53A640}" type="pres">
      <dgm:prSet presAssocID="{F397FBD2-3ED4-423F-98B9-E1E987B4BF90}" presName="invisiNode" presStyleLbl="node1" presStyleIdx="3" presStyleCnt="4"/>
      <dgm:spPr/>
    </dgm:pt>
    <dgm:pt modelId="{5B8C9552-65A7-4458-BA37-F34C37752217}" type="pres">
      <dgm:prSet presAssocID="{F397FBD2-3ED4-423F-98B9-E1E987B4BF90}" presName="imagNode" presStyleLbl="fgImgPlace1" presStyleIdx="3" presStyleCnt="4"/>
      <dgm:spPr/>
    </dgm:pt>
  </dgm:ptLst>
  <dgm:cxnLst>
    <dgm:cxn modelId="{998005FD-3EFA-4640-B583-44252E26D2EE}" srcId="{A064667C-A2B2-4BC4-B65D-2BDB307CCA03}" destId="{F397FBD2-3ED4-423F-98B9-E1E987B4BF90}" srcOrd="3" destOrd="0" parTransId="{4B9B9633-6CC5-4BFD-B349-69D5B012F44E}" sibTransId="{08CC5C4D-232E-4226-9B4D-F4BF73B673FE}"/>
    <dgm:cxn modelId="{062696A4-4423-4E9C-A6D5-3105383120FB}" srcId="{A064667C-A2B2-4BC4-B65D-2BDB307CCA03}" destId="{F5C66AF2-F8CF-44B5-B12C-0776E2419085}" srcOrd="2" destOrd="0" parTransId="{43C91C9A-F25B-4081-8478-1A6D0880C77A}" sibTransId="{42475230-4DE5-4575-AC51-CB5113BC7CA7}"/>
    <dgm:cxn modelId="{AE24BDB1-DAA1-48BA-A475-A504D35000A8}" srcId="{A064667C-A2B2-4BC4-B65D-2BDB307CCA03}" destId="{C888179F-F94E-4797-B544-44E1230E11DE}" srcOrd="0" destOrd="0" parTransId="{6DABA258-105C-4217-A2E4-67E8B9C1F0C5}" sibTransId="{22048EDE-0020-46C4-A503-3B7779CCB773}"/>
    <dgm:cxn modelId="{17A71D68-3778-484E-8317-8D305AE160AC}" srcId="{A064667C-A2B2-4BC4-B65D-2BDB307CCA03}" destId="{C2E077E2-4D1B-4FB6-802B-FACAFEE60E0D}" srcOrd="1" destOrd="0" parTransId="{0F491D71-71B8-45CC-9EBE-59690FE8B32D}" sibTransId="{E88E4DD6-B12F-433E-B906-25BAD688DE49}"/>
    <dgm:cxn modelId="{575BEE32-C8B2-45EF-B6C2-36CBC6211444}" type="presOf" srcId="{C888179F-F94E-4797-B544-44E1230E11DE}" destId="{4CD20A8E-5419-4E0D-B06F-9434C59B7C33}" srcOrd="1" destOrd="0" presId="urn:microsoft.com/office/officeart/2005/8/layout/hList7"/>
    <dgm:cxn modelId="{AF8A3D29-A40E-4DB4-824A-2C909ACE56BF}" type="presOf" srcId="{F5C66AF2-F8CF-44B5-B12C-0776E2419085}" destId="{98BD9DCF-9B96-4502-A2EF-3F83C72486BD}" srcOrd="1" destOrd="0" presId="urn:microsoft.com/office/officeart/2005/8/layout/hList7"/>
    <dgm:cxn modelId="{9EC2B056-0775-48A3-B57C-5135132D72C2}" type="presOf" srcId="{F397FBD2-3ED4-423F-98B9-E1E987B4BF90}" destId="{3DFAE833-22A3-4481-B148-F9D226380DE9}" srcOrd="1" destOrd="0" presId="urn:microsoft.com/office/officeart/2005/8/layout/hList7"/>
    <dgm:cxn modelId="{04C61379-6299-4A2A-9070-682E547CD6E3}" type="presOf" srcId="{C2E077E2-4D1B-4FB6-802B-FACAFEE60E0D}" destId="{FF9019C2-535C-45E6-9EF8-C38635CDE9CA}" srcOrd="1" destOrd="0" presId="urn:microsoft.com/office/officeart/2005/8/layout/hList7"/>
    <dgm:cxn modelId="{860C7704-54D8-4899-9DC9-24401390913C}" type="presOf" srcId="{C888179F-F94E-4797-B544-44E1230E11DE}" destId="{3A64B0DC-4E3A-4BC1-B2B6-10330317C5F8}" srcOrd="0" destOrd="0" presId="urn:microsoft.com/office/officeart/2005/8/layout/hList7"/>
    <dgm:cxn modelId="{BD76E091-8038-482A-BA93-98B8E716B4A0}" type="presOf" srcId="{E88E4DD6-B12F-433E-B906-25BAD688DE49}" destId="{C1A8B232-1806-447B-8E8A-F3AE70A5AFAF}" srcOrd="0" destOrd="0" presId="urn:microsoft.com/office/officeart/2005/8/layout/hList7"/>
    <dgm:cxn modelId="{4E47E28A-A8B4-41D6-8B44-3077EEBCD5C2}" type="presOf" srcId="{F5C66AF2-F8CF-44B5-B12C-0776E2419085}" destId="{738B26B4-C1DA-418D-BA17-1A33C65A415D}" srcOrd="0" destOrd="0" presId="urn:microsoft.com/office/officeart/2005/8/layout/hList7"/>
    <dgm:cxn modelId="{25085B09-290B-43DF-9955-E14444545ECA}" type="presOf" srcId="{42475230-4DE5-4575-AC51-CB5113BC7CA7}" destId="{AB61B70B-F198-4085-A991-C6457368683B}" srcOrd="0" destOrd="0" presId="urn:microsoft.com/office/officeart/2005/8/layout/hList7"/>
    <dgm:cxn modelId="{07439858-07FB-4A0D-8323-319BA65DB9B1}" type="presOf" srcId="{C2E077E2-4D1B-4FB6-802B-FACAFEE60E0D}" destId="{898767A3-D1AE-4903-8DA7-E56859D8C40B}" srcOrd="0" destOrd="0" presId="urn:microsoft.com/office/officeart/2005/8/layout/hList7"/>
    <dgm:cxn modelId="{92A9D811-B71F-4089-8875-810B01182D9A}" type="presOf" srcId="{22048EDE-0020-46C4-A503-3B7779CCB773}" destId="{90175DAE-EC40-4ABF-A054-E17AA27F49B7}" srcOrd="0" destOrd="0" presId="urn:microsoft.com/office/officeart/2005/8/layout/hList7"/>
    <dgm:cxn modelId="{899F1649-CD83-42F7-8348-AE6A6341BC88}" type="presOf" srcId="{A064667C-A2B2-4BC4-B65D-2BDB307CCA03}" destId="{8C41F5FE-26E0-4AFC-9BE1-68FBB99E92B6}" srcOrd="0" destOrd="0" presId="urn:microsoft.com/office/officeart/2005/8/layout/hList7"/>
    <dgm:cxn modelId="{97885E4D-DB5D-45D4-9B55-4D6DA29D4474}" type="presOf" srcId="{F397FBD2-3ED4-423F-98B9-E1E987B4BF90}" destId="{34DB3C9A-6CE5-4444-8B8A-2882082AC31F}" srcOrd="0" destOrd="0" presId="urn:microsoft.com/office/officeart/2005/8/layout/hList7"/>
    <dgm:cxn modelId="{2625E2BE-03F4-47C5-9D10-9E43872E4584}" type="presParOf" srcId="{8C41F5FE-26E0-4AFC-9BE1-68FBB99E92B6}" destId="{491FDD2C-FBE6-4EB6-AA0E-446FF028A7CA}" srcOrd="0" destOrd="0" presId="urn:microsoft.com/office/officeart/2005/8/layout/hList7"/>
    <dgm:cxn modelId="{7A4C67A5-F0EE-4D5F-9797-EAA1E525F114}" type="presParOf" srcId="{8C41F5FE-26E0-4AFC-9BE1-68FBB99E92B6}" destId="{0A0DA3A5-D620-4E67-9F5A-F51EB0F625C1}" srcOrd="1" destOrd="0" presId="urn:microsoft.com/office/officeart/2005/8/layout/hList7"/>
    <dgm:cxn modelId="{7CC67A84-DDAC-48D9-881B-E8A7AC360E92}" type="presParOf" srcId="{0A0DA3A5-D620-4E67-9F5A-F51EB0F625C1}" destId="{FDC195FD-82F6-4489-B57B-C8EA27497C1D}" srcOrd="0" destOrd="0" presId="urn:microsoft.com/office/officeart/2005/8/layout/hList7"/>
    <dgm:cxn modelId="{1166DF96-9467-41BF-B392-6E5508FC96CB}" type="presParOf" srcId="{FDC195FD-82F6-4489-B57B-C8EA27497C1D}" destId="{3A64B0DC-4E3A-4BC1-B2B6-10330317C5F8}" srcOrd="0" destOrd="0" presId="urn:microsoft.com/office/officeart/2005/8/layout/hList7"/>
    <dgm:cxn modelId="{E44A0CA8-20D3-47A0-82A3-6713FFD6060E}" type="presParOf" srcId="{FDC195FD-82F6-4489-B57B-C8EA27497C1D}" destId="{4CD20A8E-5419-4E0D-B06F-9434C59B7C33}" srcOrd="1" destOrd="0" presId="urn:microsoft.com/office/officeart/2005/8/layout/hList7"/>
    <dgm:cxn modelId="{0FEDE282-20D0-41D6-9A37-171293C20164}" type="presParOf" srcId="{FDC195FD-82F6-4489-B57B-C8EA27497C1D}" destId="{266AF148-181A-4FA4-862D-78B404FE80D0}" srcOrd="2" destOrd="0" presId="urn:microsoft.com/office/officeart/2005/8/layout/hList7"/>
    <dgm:cxn modelId="{D0E6AFFC-F654-454A-AFBC-1AE0D6DD62A7}" type="presParOf" srcId="{FDC195FD-82F6-4489-B57B-C8EA27497C1D}" destId="{EB68EB64-FFE4-4170-92D7-DE486F1FA760}" srcOrd="3" destOrd="0" presId="urn:microsoft.com/office/officeart/2005/8/layout/hList7"/>
    <dgm:cxn modelId="{926ABDA7-C151-4364-8F13-AC54CA637D29}" type="presParOf" srcId="{0A0DA3A5-D620-4E67-9F5A-F51EB0F625C1}" destId="{90175DAE-EC40-4ABF-A054-E17AA27F49B7}" srcOrd="1" destOrd="0" presId="urn:microsoft.com/office/officeart/2005/8/layout/hList7"/>
    <dgm:cxn modelId="{AD0EEAB4-A51F-45D7-BCA8-46E670126FED}" type="presParOf" srcId="{0A0DA3A5-D620-4E67-9F5A-F51EB0F625C1}" destId="{7168B81D-1A39-4D62-A1BC-B25262899050}" srcOrd="2" destOrd="0" presId="urn:microsoft.com/office/officeart/2005/8/layout/hList7"/>
    <dgm:cxn modelId="{50B045E8-A701-4D0B-B6AA-DDD41B2A163B}" type="presParOf" srcId="{7168B81D-1A39-4D62-A1BC-B25262899050}" destId="{898767A3-D1AE-4903-8DA7-E56859D8C40B}" srcOrd="0" destOrd="0" presId="urn:microsoft.com/office/officeart/2005/8/layout/hList7"/>
    <dgm:cxn modelId="{5525AAF2-1945-4ECB-AAAF-00CAEC31092A}" type="presParOf" srcId="{7168B81D-1A39-4D62-A1BC-B25262899050}" destId="{FF9019C2-535C-45E6-9EF8-C38635CDE9CA}" srcOrd="1" destOrd="0" presId="urn:microsoft.com/office/officeart/2005/8/layout/hList7"/>
    <dgm:cxn modelId="{77E664B3-5880-47D5-BE5C-FC456C02756A}" type="presParOf" srcId="{7168B81D-1A39-4D62-A1BC-B25262899050}" destId="{1B69FC74-AA8A-4D7E-B5AD-F6403EF6A582}" srcOrd="2" destOrd="0" presId="urn:microsoft.com/office/officeart/2005/8/layout/hList7"/>
    <dgm:cxn modelId="{40530E76-06E3-4F7A-AEF2-68B0B86AB3E4}" type="presParOf" srcId="{7168B81D-1A39-4D62-A1BC-B25262899050}" destId="{393BF269-A093-4D16-A677-C2FD2C11F37F}" srcOrd="3" destOrd="0" presId="urn:microsoft.com/office/officeart/2005/8/layout/hList7"/>
    <dgm:cxn modelId="{E7CFCDF3-B441-4E8C-A318-D984A2CD3EDD}" type="presParOf" srcId="{0A0DA3A5-D620-4E67-9F5A-F51EB0F625C1}" destId="{C1A8B232-1806-447B-8E8A-F3AE70A5AFAF}" srcOrd="3" destOrd="0" presId="urn:microsoft.com/office/officeart/2005/8/layout/hList7"/>
    <dgm:cxn modelId="{E4281853-7252-4EE2-9C1C-4C3F22D8FBFC}" type="presParOf" srcId="{0A0DA3A5-D620-4E67-9F5A-F51EB0F625C1}" destId="{98C7D018-F4E4-496F-B85E-731B7E1B26CA}" srcOrd="4" destOrd="0" presId="urn:microsoft.com/office/officeart/2005/8/layout/hList7"/>
    <dgm:cxn modelId="{3663850B-2D73-4A69-9D3D-E512C7B098B4}" type="presParOf" srcId="{98C7D018-F4E4-496F-B85E-731B7E1B26CA}" destId="{738B26B4-C1DA-418D-BA17-1A33C65A415D}" srcOrd="0" destOrd="0" presId="urn:microsoft.com/office/officeart/2005/8/layout/hList7"/>
    <dgm:cxn modelId="{CE57A6DE-9AB5-41FC-B3D3-679713A24993}" type="presParOf" srcId="{98C7D018-F4E4-496F-B85E-731B7E1B26CA}" destId="{98BD9DCF-9B96-4502-A2EF-3F83C72486BD}" srcOrd="1" destOrd="0" presId="urn:microsoft.com/office/officeart/2005/8/layout/hList7"/>
    <dgm:cxn modelId="{4EFB91C0-DBF4-4F80-9730-1E31D17ED21B}" type="presParOf" srcId="{98C7D018-F4E4-496F-B85E-731B7E1B26CA}" destId="{32AB0D04-E5E9-4BFE-AECC-B0D64C5D0430}" srcOrd="2" destOrd="0" presId="urn:microsoft.com/office/officeart/2005/8/layout/hList7"/>
    <dgm:cxn modelId="{FF2A3223-9606-499E-BEA6-A39256E75C16}" type="presParOf" srcId="{98C7D018-F4E4-496F-B85E-731B7E1B26CA}" destId="{7DA0BD4D-8852-476F-A60D-90AD4EFEABCF}" srcOrd="3" destOrd="0" presId="urn:microsoft.com/office/officeart/2005/8/layout/hList7"/>
    <dgm:cxn modelId="{9FD4BB93-5CC3-48DA-A072-C90ACC23D889}" type="presParOf" srcId="{0A0DA3A5-D620-4E67-9F5A-F51EB0F625C1}" destId="{AB61B70B-F198-4085-A991-C6457368683B}" srcOrd="5" destOrd="0" presId="urn:microsoft.com/office/officeart/2005/8/layout/hList7"/>
    <dgm:cxn modelId="{83EC5A6F-407B-490A-AE90-B6B602AC06AB}" type="presParOf" srcId="{0A0DA3A5-D620-4E67-9F5A-F51EB0F625C1}" destId="{A2EB9369-44C5-43F5-9159-A8C9ABFFD097}" srcOrd="6" destOrd="0" presId="urn:microsoft.com/office/officeart/2005/8/layout/hList7"/>
    <dgm:cxn modelId="{70033959-25E4-4EF5-A3F9-C5F1710DA735}" type="presParOf" srcId="{A2EB9369-44C5-43F5-9159-A8C9ABFFD097}" destId="{34DB3C9A-6CE5-4444-8B8A-2882082AC31F}" srcOrd="0" destOrd="0" presId="urn:microsoft.com/office/officeart/2005/8/layout/hList7"/>
    <dgm:cxn modelId="{7E5F2D95-BF8F-4F7F-9F77-FBFADA70F75F}" type="presParOf" srcId="{A2EB9369-44C5-43F5-9159-A8C9ABFFD097}" destId="{3DFAE833-22A3-4481-B148-F9D226380DE9}" srcOrd="1" destOrd="0" presId="urn:microsoft.com/office/officeart/2005/8/layout/hList7"/>
    <dgm:cxn modelId="{A9792BB0-B5ED-4437-810F-2B98A5602026}" type="presParOf" srcId="{A2EB9369-44C5-43F5-9159-A8C9ABFFD097}" destId="{0A9E46D4-9CE5-4122-8036-88BFFC53A640}" srcOrd="2" destOrd="0" presId="urn:microsoft.com/office/officeart/2005/8/layout/hList7"/>
    <dgm:cxn modelId="{FC45DB67-F699-46B2-8FD6-04B2A254F76E}" type="presParOf" srcId="{A2EB9369-44C5-43F5-9159-A8C9ABFFD097}" destId="{5B8C9552-65A7-4458-BA37-F34C37752217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64A046-BD38-4BE2-B929-69FBB4D3A12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BE"/>
        </a:p>
      </dgm:t>
    </dgm:pt>
    <dgm:pt modelId="{B84D3951-C5EB-4FE4-A816-F4B6CCBAD996}">
      <dgm:prSet phldrT="[Text]"/>
      <dgm:spPr>
        <a:solidFill>
          <a:srgbClr val="FFFF00"/>
        </a:solidFill>
      </dgm:spPr>
      <dgm:t>
        <a:bodyPr/>
        <a:lstStyle/>
        <a:p>
          <a:r>
            <a:rPr lang="fr-BE" dirty="0" smtClean="0"/>
            <a:t>CONTEXT</a:t>
          </a:r>
          <a:endParaRPr lang="fr-BE" dirty="0"/>
        </a:p>
      </dgm:t>
    </dgm:pt>
    <dgm:pt modelId="{4266802A-399A-429B-AACB-F64FC20E1E22}" type="parTrans" cxnId="{FDBD8B53-3443-47A3-82FE-E90956CD5B87}">
      <dgm:prSet/>
      <dgm:spPr/>
      <dgm:t>
        <a:bodyPr/>
        <a:lstStyle/>
        <a:p>
          <a:endParaRPr lang="fr-BE"/>
        </a:p>
      </dgm:t>
    </dgm:pt>
    <dgm:pt modelId="{57BA0B08-4E5B-433D-90F2-8D132CC1366C}" type="sibTrans" cxnId="{FDBD8B53-3443-47A3-82FE-E90956CD5B87}">
      <dgm:prSet/>
      <dgm:spPr/>
      <dgm:t>
        <a:bodyPr/>
        <a:lstStyle/>
        <a:p>
          <a:endParaRPr lang="fr-BE"/>
        </a:p>
      </dgm:t>
    </dgm:pt>
    <dgm:pt modelId="{360421F9-6E25-452B-AD95-6D86F0DAB2A8}">
      <dgm:prSet phldrT="[Text]"/>
      <dgm:spPr>
        <a:solidFill>
          <a:srgbClr val="FFFF00"/>
        </a:solidFill>
      </dgm:spPr>
      <dgm:t>
        <a:bodyPr/>
        <a:lstStyle/>
        <a:p>
          <a:r>
            <a:rPr lang="fr-BE" dirty="0" smtClean="0">
              <a:solidFill>
                <a:schemeClr val="accent2">
                  <a:lumMod val="75000"/>
                </a:schemeClr>
              </a:solidFill>
            </a:rPr>
            <a:t>SWOT </a:t>
          </a:r>
          <a:r>
            <a:rPr lang="fr-BE" dirty="0" err="1" smtClean="0">
              <a:solidFill>
                <a:schemeClr val="accent2">
                  <a:lumMod val="75000"/>
                </a:schemeClr>
              </a:solidFill>
            </a:rPr>
            <a:t>analysis</a:t>
          </a:r>
          <a:endParaRPr lang="fr-BE" dirty="0">
            <a:solidFill>
              <a:schemeClr val="accent2">
                <a:lumMod val="75000"/>
              </a:schemeClr>
            </a:solidFill>
          </a:endParaRPr>
        </a:p>
      </dgm:t>
    </dgm:pt>
    <dgm:pt modelId="{17D16024-AF92-4AC9-A974-C5AA3CF80A88}" type="parTrans" cxnId="{45DBCC4F-08A7-4C2B-A3B3-779985B0777D}">
      <dgm:prSet/>
      <dgm:spPr/>
      <dgm:t>
        <a:bodyPr/>
        <a:lstStyle/>
        <a:p>
          <a:endParaRPr lang="fr-BE"/>
        </a:p>
      </dgm:t>
    </dgm:pt>
    <dgm:pt modelId="{8BEC6EA6-3F45-49E4-9036-1A7F3F189778}" type="sibTrans" cxnId="{45DBCC4F-08A7-4C2B-A3B3-779985B0777D}">
      <dgm:prSet/>
      <dgm:spPr/>
      <dgm:t>
        <a:bodyPr/>
        <a:lstStyle/>
        <a:p>
          <a:endParaRPr lang="fr-BE"/>
        </a:p>
      </dgm:t>
    </dgm:pt>
    <dgm:pt modelId="{CFFFB6B4-F810-4FD9-AE18-05A513E5D62F}">
      <dgm:prSet phldrT="[Text]"/>
      <dgm:spPr>
        <a:solidFill>
          <a:srgbClr val="FFFF00"/>
        </a:solidFill>
      </dgm:spPr>
      <dgm:t>
        <a:bodyPr/>
        <a:lstStyle/>
        <a:p>
          <a:r>
            <a:rPr lang="fr-BE" dirty="0" err="1" smtClean="0">
              <a:solidFill>
                <a:schemeClr val="accent2">
                  <a:lumMod val="75000"/>
                </a:schemeClr>
              </a:solidFill>
            </a:rPr>
            <a:t>Needs</a:t>
          </a:r>
          <a:r>
            <a:rPr lang="fr-BE" dirty="0" smtClean="0">
              <a:solidFill>
                <a:schemeClr val="accent2">
                  <a:lumMod val="75000"/>
                </a:schemeClr>
              </a:solidFill>
            </a:rPr>
            <a:t> identification</a:t>
          </a:r>
          <a:endParaRPr lang="fr-BE" dirty="0">
            <a:solidFill>
              <a:schemeClr val="accent2">
                <a:lumMod val="75000"/>
              </a:schemeClr>
            </a:solidFill>
          </a:endParaRPr>
        </a:p>
      </dgm:t>
    </dgm:pt>
    <dgm:pt modelId="{B3FCD940-D4DF-4177-91C6-8C1753217D13}" type="parTrans" cxnId="{285C4545-6B85-483D-975C-90666CCBB63E}">
      <dgm:prSet/>
      <dgm:spPr/>
      <dgm:t>
        <a:bodyPr/>
        <a:lstStyle/>
        <a:p>
          <a:endParaRPr lang="fr-BE"/>
        </a:p>
      </dgm:t>
    </dgm:pt>
    <dgm:pt modelId="{CEC51BB1-1FEF-47B3-A9B9-91C724392C5A}" type="sibTrans" cxnId="{285C4545-6B85-483D-975C-90666CCBB63E}">
      <dgm:prSet/>
      <dgm:spPr/>
      <dgm:t>
        <a:bodyPr/>
        <a:lstStyle/>
        <a:p>
          <a:endParaRPr lang="fr-BE"/>
        </a:p>
      </dgm:t>
    </dgm:pt>
    <dgm:pt modelId="{C73A62AB-56C3-4F4D-8294-65FACB6A2311}">
      <dgm:prSet phldrT="[Text]" custT="1"/>
      <dgm:spPr>
        <a:solidFill>
          <a:srgbClr val="FFFF00"/>
        </a:solidFill>
      </dgm:spPr>
      <dgm:t>
        <a:bodyPr/>
        <a:lstStyle/>
        <a:p>
          <a:r>
            <a:rPr lang="fr-BE" sz="1800" dirty="0" err="1" smtClean="0">
              <a:solidFill>
                <a:schemeClr val="accent2">
                  <a:lumMod val="75000"/>
                </a:schemeClr>
              </a:solidFill>
            </a:rPr>
            <a:t>Strategy</a:t>
          </a:r>
          <a:r>
            <a:rPr lang="fr-BE" sz="1800" dirty="0" smtClean="0">
              <a:solidFill>
                <a:schemeClr val="accent2">
                  <a:lumMod val="75000"/>
                </a:schemeClr>
              </a:solidFill>
            </a:rPr>
            <a:t>- </a:t>
          </a:r>
          <a:r>
            <a:rPr lang="fr-BE" sz="1800" dirty="0" err="1" smtClean="0">
              <a:solidFill>
                <a:schemeClr val="accent2">
                  <a:lumMod val="75000"/>
                </a:schemeClr>
              </a:solidFill>
            </a:rPr>
            <a:t>Choice</a:t>
          </a:r>
          <a:r>
            <a:rPr lang="fr-BE" sz="1800" dirty="0" smtClean="0">
              <a:solidFill>
                <a:schemeClr val="accent2">
                  <a:lumMod val="75000"/>
                </a:schemeClr>
              </a:solidFill>
            </a:rPr>
            <a:t> of </a:t>
          </a:r>
          <a:r>
            <a:rPr lang="fr-BE" sz="1800" dirty="0" err="1" smtClean="0">
              <a:solidFill>
                <a:schemeClr val="accent2">
                  <a:lumMod val="75000"/>
                </a:schemeClr>
              </a:solidFill>
            </a:rPr>
            <a:t>priorities</a:t>
          </a:r>
          <a:endParaRPr lang="fr-BE" sz="1800" dirty="0">
            <a:solidFill>
              <a:schemeClr val="accent2">
                <a:lumMod val="75000"/>
              </a:schemeClr>
            </a:solidFill>
          </a:endParaRPr>
        </a:p>
      </dgm:t>
    </dgm:pt>
    <dgm:pt modelId="{8B62C1F2-E1AA-4C7D-8104-833B6A4E21C8}" type="parTrans" cxnId="{C8EB90E2-68CE-4AE7-AE73-88A41DF8C631}">
      <dgm:prSet/>
      <dgm:spPr/>
      <dgm:t>
        <a:bodyPr/>
        <a:lstStyle/>
        <a:p>
          <a:endParaRPr lang="fr-BE"/>
        </a:p>
      </dgm:t>
    </dgm:pt>
    <dgm:pt modelId="{A75A6572-6222-4D7C-AA14-DD34407099A0}" type="sibTrans" cxnId="{C8EB90E2-68CE-4AE7-AE73-88A41DF8C631}">
      <dgm:prSet/>
      <dgm:spPr/>
      <dgm:t>
        <a:bodyPr/>
        <a:lstStyle/>
        <a:p>
          <a:endParaRPr lang="fr-BE"/>
        </a:p>
      </dgm:t>
    </dgm:pt>
    <dgm:pt modelId="{7F3168B6-4C59-4F1A-AD49-465D8FD0A5AC}" type="pres">
      <dgm:prSet presAssocID="{5364A046-BD38-4BE2-B929-69FBB4D3A12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23B51D1-B821-4732-AE6C-66A02D91373A}" type="pres">
      <dgm:prSet presAssocID="{B84D3951-C5EB-4FE4-A816-F4B6CCBAD996}" presName="root1" presStyleCnt="0"/>
      <dgm:spPr/>
    </dgm:pt>
    <dgm:pt modelId="{6486ED7E-3500-40AA-87D7-562F5D8AFFBA}" type="pres">
      <dgm:prSet presAssocID="{B84D3951-C5EB-4FE4-A816-F4B6CCBAD996}" presName="LevelOneTextNode" presStyleLbl="node0" presStyleIdx="0" presStyleCnt="1" custScaleX="8997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5D08925D-9C91-405A-8C6D-9110EFE32FA6}" type="pres">
      <dgm:prSet presAssocID="{B84D3951-C5EB-4FE4-A816-F4B6CCBAD996}" presName="level2hierChild" presStyleCnt="0"/>
      <dgm:spPr/>
    </dgm:pt>
    <dgm:pt modelId="{C6ED5962-1E33-4D89-8E01-D718D8E7B2F1}" type="pres">
      <dgm:prSet presAssocID="{17D16024-AF92-4AC9-A974-C5AA3CF80A88}" presName="conn2-1" presStyleLbl="parChTrans1D2" presStyleIdx="0" presStyleCnt="3"/>
      <dgm:spPr/>
      <dgm:t>
        <a:bodyPr/>
        <a:lstStyle/>
        <a:p>
          <a:endParaRPr lang="en-GB"/>
        </a:p>
      </dgm:t>
    </dgm:pt>
    <dgm:pt modelId="{FB5C2A39-6FCB-401E-AA43-A12EFF309F8F}" type="pres">
      <dgm:prSet presAssocID="{17D16024-AF92-4AC9-A974-C5AA3CF80A88}" presName="connTx" presStyleLbl="parChTrans1D2" presStyleIdx="0" presStyleCnt="3"/>
      <dgm:spPr/>
      <dgm:t>
        <a:bodyPr/>
        <a:lstStyle/>
        <a:p>
          <a:endParaRPr lang="en-GB"/>
        </a:p>
      </dgm:t>
    </dgm:pt>
    <dgm:pt modelId="{803B19D4-D22A-4AF0-993F-3F5BF26B2C79}" type="pres">
      <dgm:prSet presAssocID="{360421F9-6E25-452B-AD95-6D86F0DAB2A8}" presName="root2" presStyleCnt="0"/>
      <dgm:spPr/>
    </dgm:pt>
    <dgm:pt modelId="{25D76B14-CCCE-42F4-A37D-87C44271E1F0}" type="pres">
      <dgm:prSet presAssocID="{360421F9-6E25-452B-AD95-6D86F0DAB2A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B8963494-4D77-438B-9313-72A93B99AEAC}" type="pres">
      <dgm:prSet presAssocID="{360421F9-6E25-452B-AD95-6D86F0DAB2A8}" presName="level3hierChild" presStyleCnt="0"/>
      <dgm:spPr/>
    </dgm:pt>
    <dgm:pt modelId="{9690C03C-FC49-4634-AC4D-FDF8DD3FEF7F}" type="pres">
      <dgm:prSet presAssocID="{B3FCD940-D4DF-4177-91C6-8C1753217D13}" presName="conn2-1" presStyleLbl="parChTrans1D2" presStyleIdx="1" presStyleCnt="3"/>
      <dgm:spPr/>
      <dgm:t>
        <a:bodyPr/>
        <a:lstStyle/>
        <a:p>
          <a:endParaRPr lang="en-GB"/>
        </a:p>
      </dgm:t>
    </dgm:pt>
    <dgm:pt modelId="{5269655D-1D45-4193-AB28-D81B2C7400F4}" type="pres">
      <dgm:prSet presAssocID="{B3FCD940-D4DF-4177-91C6-8C1753217D13}" presName="connTx" presStyleLbl="parChTrans1D2" presStyleIdx="1" presStyleCnt="3"/>
      <dgm:spPr/>
      <dgm:t>
        <a:bodyPr/>
        <a:lstStyle/>
        <a:p>
          <a:endParaRPr lang="en-GB"/>
        </a:p>
      </dgm:t>
    </dgm:pt>
    <dgm:pt modelId="{FC411FA2-2A11-4B4B-A200-4D3AA7321D27}" type="pres">
      <dgm:prSet presAssocID="{CFFFB6B4-F810-4FD9-AE18-05A513E5D62F}" presName="root2" presStyleCnt="0"/>
      <dgm:spPr/>
    </dgm:pt>
    <dgm:pt modelId="{8A728C06-F38C-4EBA-A12D-F95E123AC8CF}" type="pres">
      <dgm:prSet presAssocID="{CFFFB6B4-F810-4FD9-AE18-05A513E5D62F}" presName="LevelTwoTextNode" presStyleLbl="node2" presStyleIdx="1" presStyleCnt="3" custScaleX="139804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5787A7A8-F116-4513-8098-B38DCBA81336}" type="pres">
      <dgm:prSet presAssocID="{CFFFB6B4-F810-4FD9-AE18-05A513E5D62F}" presName="level3hierChild" presStyleCnt="0"/>
      <dgm:spPr/>
    </dgm:pt>
    <dgm:pt modelId="{80BC6547-C370-4DD8-8B86-1681A46E702D}" type="pres">
      <dgm:prSet presAssocID="{8B62C1F2-E1AA-4C7D-8104-833B6A4E21C8}" presName="conn2-1" presStyleLbl="parChTrans1D2" presStyleIdx="2" presStyleCnt="3"/>
      <dgm:spPr/>
      <dgm:t>
        <a:bodyPr/>
        <a:lstStyle/>
        <a:p>
          <a:endParaRPr lang="en-GB"/>
        </a:p>
      </dgm:t>
    </dgm:pt>
    <dgm:pt modelId="{710F9BFD-A62D-4212-915F-6D0D10D7F32D}" type="pres">
      <dgm:prSet presAssocID="{8B62C1F2-E1AA-4C7D-8104-833B6A4E21C8}" presName="connTx" presStyleLbl="parChTrans1D2" presStyleIdx="2" presStyleCnt="3"/>
      <dgm:spPr/>
      <dgm:t>
        <a:bodyPr/>
        <a:lstStyle/>
        <a:p>
          <a:endParaRPr lang="en-GB"/>
        </a:p>
      </dgm:t>
    </dgm:pt>
    <dgm:pt modelId="{D2566345-70D2-437C-A299-6C266A25EB4B}" type="pres">
      <dgm:prSet presAssocID="{C73A62AB-56C3-4F4D-8294-65FACB6A2311}" presName="root2" presStyleCnt="0"/>
      <dgm:spPr/>
    </dgm:pt>
    <dgm:pt modelId="{9FDB15F3-A55D-44E6-95C4-8318E0758F18}" type="pres">
      <dgm:prSet presAssocID="{C73A62AB-56C3-4F4D-8294-65FACB6A2311}" presName="LevelTwoTextNode" presStyleLbl="node2" presStyleIdx="2" presStyleCnt="3" custScaleX="182451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16BF2E41-2EEE-4235-A509-EE1EEF12E4D1}" type="pres">
      <dgm:prSet presAssocID="{C73A62AB-56C3-4F4D-8294-65FACB6A2311}" presName="level3hierChild" presStyleCnt="0"/>
      <dgm:spPr/>
    </dgm:pt>
  </dgm:ptLst>
  <dgm:cxnLst>
    <dgm:cxn modelId="{285C4545-6B85-483D-975C-90666CCBB63E}" srcId="{B84D3951-C5EB-4FE4-A816-F4B6CCBAD996}" destId="{CFFFB6B4-F810-4FD9-AE18-05A513E5D62F}" srcOrd="1" destOrd="0" parTransId="{B3FCD940-D4DF-4177-91C6-8C1753217D13}" sibTransId="{CEC51BB1-1FEF-47B3-A9B9-91C724392C5A}"/>
    <dgm:cxn modelId="{C8EB90E2-68CE-4AE7-AE73-88A41DF8C631}" srcId="{B84D3951-C5EB-4FE4-A816-F4B6CCBAD996}" destId="{C73A62AB-56C3-4F4D-8294-65FACB6A2311}" srcOrd="2" destOrd="0" parTransId="{8B62C1F2-E1AA-4C7D-8104-833B6A4E21C8}" sibTransId="{A75A6572-6222-4D7C-AA14-DD34407099A0}"/>
    <dgm:cxn modelId="{59528F44-0265-4288-8464-E9C421AB9065}" type="presOf" srcId="{5364A046-BD38-4BE2-B929-69FBB4D3A12C}" destId="{7F3168B6-4C59-4F1A-AD49-465D8FD0A5AC}" srcOrd="0" destOrd="0" presId="urn:microsoft.com/office/officeart/2008/layout/HorizontalMultiLevelHierarchy"/>
    <dgm:cxn modelId="{B8880431-BD37-4FA3-91FE-A5077BFE16E3}" type="presOf" srcId="{360421F9-6E25-452B-AD95-6D86F0DAB2A8}" destId="{25D76B14-CCCE-42F4-A37D-87C44271E1F0}" srcOrd="0" destOrd="0" presId="urn:microsoft.com/office/officeart/2008/layout/HorizontalMultiLevelHierarchy"/>
    <dgm:cxn modelId="{63CB74EA-D89F-4682-A4DC-611DDAFC5ECA}" type="presOf" srcId="{8B62C1F2-E1AA-4C7D-8104-833B6A4E21C8}" destId="{80BC6547-C370-4DD8-8B86-1681A46E702D}" srcOrd="0" destOrd="0" presId="urn:microsoft.com/office/officeart/2008/layout/HorizontalMultiLevelHierarchy"/>
    <dgm:cxn modelId="{7291D45F-E4DC-4296-BC6F-810E4E7CF580}" type="presOf" srcId="{CFFFB6B4-F810-4FD9-AE18-05A513E5D62F}" destId="{8A728C06-F38C-4EBA-A12D-F95E123AC8CF}" srcOrd="0" destOrd="0" presId="urn:microsoft.com/office/officeart/2008/layout/HorizontalMultiLevelHierarchy"/>
    <dgm:cxn modelId="{71EF276C-3904-433F-91F8-55A17C9126C7}" type="presOf" srcId="{8B62C1F2-E1AA-4C7D-8104-833B6A4E21C8}" destId="{710F9BFD-A62D-4212-915F-6D0D10D7F32D}" srcOrd="1" destOrd="0" presId="urn:microsoft.com/office/officeart/2008/layout/HorizontalMultiLevelHierarchy"/>
    <dgm:cxn modelId="{45DBCC4F-08A7-4C2B-A3B3-779985B0777D}" srcId="{B84D3951-C5EB-4FE4-A816-F4B6CCBAD996}" destId="{360421F9-6E25-452B-AD95-6D86F0DAB2A8}" srcOrd="0" destOrd="0" parTransId="{17D16024-AF92-4AC9-A974-C5AA3CF80A88}" sibTransId="{8BEC6EA6-3F45-49E4-9036-1A7F3F189778}"/>
    <dgm:cxn modelId="{F96C0CB4-5A8F-4EA3-92D2-DAFAEB886667}" type="presOf" srcId="{C73A62AB-56C3-4F4D-8294-65FACB6A2311}" destId="{9FDB15F3-A55D-44E6-95C4-8318E0758F18}" srcOrd="0" destOrd="0" presId="urn:microsoft.com/office/officeart/2008/layout/HorizontalMultiLevelHierarchy"/>
    <dgm:cxn modelId="{196F50B0-118E-4E06-A3B6-1B892660C1E3}" type="presOf" srcId="{B84D3951-C5EB-4FE4-A816-F4B6CCBAD996}" destId="{6486ED7E-3500-40AA-87D7-562F5D8AFFBA}" srcOrd="0" destOrd="0" presId="urn:microsoft.com/office/officeart/2008/layout/HorizontalMultiLevelHierarchy"/>
    <dgm:cxn modelId="{BA50B441-0AD4-4BD1-952B-95644839D4AA}" type="presOf" srcId="{B3FCD940-D4DF-4177-91C6-8C1753217D13}" destId="{5269655D-1D45-4193-AB28-D81B2C7400F4}" srcOrd="1" destOrd="0" presId="urn:microsoft.com/office/officeart/2008/layout/HorizontalMultiLevelHierarchy"/>
    <dgm:cxn modelId="{3F053197-D24C-4577-9AC1-5A60274E931F}" type="presOf" srcId="{17D16024-AF92-4AC9-A974-C5AA3CF80A88}" destId="{C6ED5962-1E33-4D89-8E01-D718D8E7B2F1}" srcOrd="0" destOrd="0" presId="urn:microsoft.com/office/officeart/2008/layout/HorizontalMultiLevelHierarchy"/>
    <dgm:cxn modelId="{B52B79AB-0666-4FF0-9837-7A2A1BBED948}" type="presOf" srcId="{B3FCD940-D4DF-4177-91C6-8C1753217D13}" destId="{9690C03C-FC49-4634-AC4D-FDF8DD3FEF7F}" srcOrd="0" destOrd="0" presId="urn:microsoft.com/office/officeart/2008/layout/HorizontalMultiLevelHierarchy"/>
    <dgm:cxn modelId="{9C7758F6-A355-4F62-A4B2-69B387C77406}" type="presOf" srcId="{17D16024-AF92-4AC9-A974-C5AA3CF80A88}" destId="{FB5C2A39-6FCB-401E-AA43-A12EFF309F8F}" srcOrd="1" destOrd="0" presId="urn:microsoft.com/office/officeart/2008/layout/HorizontalMultiLevelHierarchy"/>
    <dgm:cxn modelId="{FDBD8B53-3443-47A3-82FE-E90956CD5B87}" srcId="{5364A046-BD38-4BE2-B929-69FBB4D3A12C}" destId="{B84D3951-C5EB-4FE4-A816-F4B6CCBAD996}" srcOrd="0" destOrd="0" parTransId="{4266802A-399A-429B-AACB-F64FC20E1E22}" sibTransId="{57BA0B08-4E5B-433D-90F2-8D132CC1366C}"/>
    <dgm:cxn modelId="{8FC70B3F-4FB5-43BB-A42C-9BE1BB8ABD4B}" type="presParOf" srcId="{7F3168B6-4C59-4F1A-AD49-465D8FD0A5AC}" destId="{D23B51D1-B821-4732-AE6C-66A02D91373A}" srcOrd="0" destOrd="0" presId="urn:microsoft.com/office/officeart/2008/layout/HorizontalMultiLevelHierarchy"/>
    <dgm:cxn modelId="{E0C5D586-B362-419C-8E73-113360944289}" type="presParOf" srcId="{D23B51D1-B821-4732-AE6C-66A02D91373A}" destId="{6486ED7E-3500-40AA-87D7-562F5D8AFFBA}" srcOrd="0" destOrd="0" presId="urn:microsoft.com/office/officeart/2008/layout/HorizontalMultiLevelHierarchy"/>
    <dgm:cxn modelId="{78034742-40D0-4158-8D2C-5DCEFE7228AA}" type="presParOf" srcId="{D23B51D1-B821-4732-AE6C-66A02D91373A}" destId="{5D08925D-9C91-405A-8C6D-9110EFE32FA6}" srcOrd="1" destOrd="0" presId="urn:microsoft.com/office/officeart/2008/layout/HorizontalMultiLevelHierarchy"/>
    <dgm:cxn modelId="{298ED676-458C-4F1E-9CC2-F0C13A129245}" type="presParOf" srcId="{5D08925D-9C91-405A-8C6D-9110EFE32FA6}" destId="{C6ED5962-1E33-4D89-8E01-D718D8E7B2F1}" srcOrd="0" destOrd="0" presId="urn:microsoft.com/office/officeart/2008/layout/HorizontalMultiLevelHierarchy"/>
    <dgm:cxn modelId="{E769DE10-54D7-4085-B970-10013BF917E4}" type="presParOf" srcId="{C6ED5962-1E33-4D89-8E01-D718D8E7B2F1}" destId="{FB5C2A39-6FCB-401E-AA43-A12EFF309F8F}" srcOrd="0" destOrd="0" presId="urn:microsoft.com/office/officeart/2008/layout/HorizontalMultiLevelHierarchy"/>
    <dgm:cxn modelId="{5227047E-4F35-45F7-98EF-03B04E2A32D0}" type="presParOf" srcId="{5D08925D-9C91-405A-8C6D-9110EFE32FA6}" destId="{803B19D4-D22A-4AF0-993F-3F5BF26B2C79}" srcOrd="1" destOrd="0" presId="urn:microsoft.com/office/officeart/2008/layout/HorizontalMultiLevelHierarchy"/>
    <dgm:cxn modelId="{405C146F-A824-4082-BC0A-4A92626F09F1}" type="presParOf" srcId="{803B19D4-D22A-4AF0-993F-3F5BF26B2C79}" destId="{25D76B14-CCCE-42F4-A37D-87C44271E1F0}" srcOrd="0" destOrd="0" presId="urn:microsoft.com/office/officeart/2008/layout/HorizontalMultiLevelHierarchy"/>
    <dgm:cxn modelId="{60C097A3-CD9E-4550-A826-613DB94F504D}" type="presParOf" srcId="{803B19D4-D22A-4AF0-993F-3F5BF26B2C79}" destId="{B8963494-4D77-438B-9313-72A93B99AEAC}" srcOrd="1" destOrd="0" presId="urn:microsoft.com/office/officeart/2008/layout/HorizontalMultiLevelHierarchy"/>
    <dgm:cxn modelId="{649AB801-6E36-4A8C-B494-2920A0960E43}" type="presParOf" srcId="{5D08925D-9C91-405A-8C6D-9110EFE32FA6}" destId="{9690C03C-FC49-4634-AC4D-FDF8DD3FEF7F}" srcOrd="2" destOrd="0" presId="urn:microsoft.com/office/officeart/2008/layout/HorizontalMultiLevelHierarchy"/>
    <dgm:cxn modelId="{F945C890-E112-4EF4-8D9A-4E8B9860D3D9}" type="presParOf" srcId="{9690C03C-FC49-4634-AC4D-FDF8DD3FEF7F}" destId="{5269655D-1D45-4193-AB28-D81B2C7400F4}" srcOrd="0" destOrd="0" presId="urn:microsoft.com/office/officeart/2008/layout/HorizontalMultiLevelHierarchy"/>
    <dgm:cxn modelId="{24A2E08F-81F1-48F9-A221-1BF4743E3E91}" type="presParOf" srcId="{5D08925D-9C91-405A-8C6D-9110EFE32FA6}" destId="{FC411FA2-2A11-4B4B-A200-4D3AA7321D27}" srcOrd="3" destOrd="0" presId="urn:microsoft.com/office/officeart/2008/layout/HorizontalMultiLevelHierarchy"/>
    <dgm:cxn modelId="{78C73C6C-9229-4DB4-A3A3-834FE419D645}" type="presParOf" srcId="{FC411FA2-2A11-4B4B-A200-4D3AA7321D27}" destId="{8A728C06-F38C-4EBA-A12D-F95E123AC8CF}" srcOrd="0" destOrd="0" presId="urn:microsoft.com/office/officeart/2008/layout/HorizontalMultiLevelHierarchy"/>
    <dgm:cxn modelId="{46040251-8272-49D0-9A86-5A854FF816B8}" type="presParOf" srcId="{FC411FA2-2A11-4B4B-A200-4D3AA7321D27}" destId="{5787A7A8-F116-4513-8098-B38DCBA81336}" srcOrd="1" destOrd="0" presId="urn:microsoft.com/office/officeart/2008/layout/HorizontalMultiLevelHierarchy"/>
    <dgm:cxn modelId="{03F8DB7B-FA59-47A9-9BD2-A503267E7475}" type="presParOf" srcId="{5D08925D-9C91-405A-8C6D-9110EFE32FA6}" destId="{80BC6547-C370-4DD8-8B86-1681A46E702D}" srcOrd="4" destOrd="0" presId="urn:microsoft.com/office/officeart/2008/layout/HorizontalMultiLevelHierarchy"/>
    <dgm:cxn modelId="{71C6A174-21DA-4F92-845F-38F8821490B1}" type="presParOf" srcId="{80BC6547-C370-4DD8-8B86-1681A46E702D}" destId="{710F9BFD-A62D-4212-915F-6D0D10D7F32D}" srcOrd="0" destOrd="0" presId="urn:microsoft.com/office/officeart/2008/layout/HorizontalMultiLevelHierarchy"/>
    <dgm:cxn modelId="{9C6D61FB-4344-448E-AD06-C94001A385E1}" type="presParOf" srcId="{5D08925D-9C91-405A-8C6D-9110EFE32FA6}" destId="{D2566345-70D2-437C-A299-6C266A25EB4B}" srcOrd="5" destOrd="0" presId="urn:microsoft.com/office/officeart/2008/layout/HorizontalMultiLevelHierarchy"/>
    <dgm:cxn modelId="{C403E9F3-861A-4395-A740-72D01AE4A635}" type="presParOf" srcId="{D2566345-70D2-437C-A299-6C266A25EB4B}" destId="{9FDB15F3-A55D-44E6-95C4-8318E0758F18}" srcOrd="0" destOrd="0" presId="urn:microsoft.com/office/officeart/2008/layout/HorizontalMultiLevelHierarchy"/>
    <dgm:cxn modelId="{FDD68236-4A0F-4DD2-B2E9-5C0BE3191FD7}" type="presParOf" srcId="{D2566345-70D2-437C-A299-6C266A25EB4B}" destId="{16BF2E41-2EEE-4235-A509-EE1EEF12E4D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F2E4F8-B813-4147-B413-30A33F97033F}" type="doc">
      <dgm:prSet loTypeId="urn:microsoft.com/office/officeart/2011/layout/TabList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BE"/>
        </a:p>
      </dgm:t>
    </dgm:pt>
    <dgm:pt modelId="{510FC6E9-58B3-462D-A994-6919EAF39E91}">
      <dgm:prSet phldrT="[Text]"/>
      <dgm:spPr/>
      <dgm:t>
        <a:bodyPr/>
        <a:lstStyle/>
        <a:p>
          <a:r>
            <a:rPr lang="fr-BE" dirty="0" smtClean="0"/>
            <a:t>P1</a:t>
          </a:r>
          <a:endParaRPr lang="fr-BE" dirty="0"/>
        </a:p>
      </dgm:t>
    </dgm:pt>
    <dgm:pt modelId="{A274BD05-A2C5-4565-BB80-485F95E3CD19}" type="parTrans" cxnId="{C7272ECC-8122-46CE-A4A1-01E074D1B78F}">
      <dgm:prSet/>
      <dgm:spPr/>
      <dgm:t>
        <a:bodyPr/>
        <a:lstStyle/>
        <a:p>
          <a:endParaRPr lang="fr-BE"/>
        </a:p>
      </dgm:t>
    </dgm:pt>
    <dgm:pt modelId="{F777AE69-03C8-4A63-A02A-F18E92E01D6E}" type="sibTrans" cxnId="{C7272ECC-8122-46CE-A4A1-01E074D1B78F}">
      <dgm:prSet/>
      <dgm:spPr/>
      <dgm:t>
        <a:bodyPr/>
        <a:lstStyle/>
        <a:p>
          <a:endParaRPr lang="fr-BE"/>
        </a:p>
      </dgm:t>
    </dgm:pt>
    <dgm:pt modelId="{215D4CE4-B227-4766-AA12-D7E187F9B439}">
      <dgm:prSet phldrT="[Text]" custT="1"/>
      <dgm:spPr/>
      <dgm:t>
        <a:bodyPr/>
        <a:lstStyle/>
        <a:p>
          <a:r>
            <a:rPr lang="fr-BE" sz="1200" dirty="0" err="1" smtClean="0"/>
            <a:t>Knowledge</a:t>
          </a:r>
          <a:r>
            <a:rPr lang="fr-BE" sz="1200" dirty="0" smtClean="0"/>
            <a:t> </a:t>
          </a:r>
          <a:r>
            <a:rPr lang="fr-BE" sz="1200" dirty="0" err="1" smtClean="0"/>
            <a:t>transfer</a:t>
          </a:r>
          <a:endParaRPr lang="fr-BE" sz="1200" dirty="0"/>
        </a:p>
      </dgm:t>
    </dgm:pt>
    <dgm:pt modelId="{B3F4359D-69EE-4E6A-9F9B-79DECD9B5DE0}" type="parTrans" cxnId="{95E26D89-E516-4465-8EC9-3036DD15D246}">
      <dgm:prSet/>
      <dgm:spPr/>
      <dgm:t>
        <a:bodyPr/>
        <a:lstStyle/>
        <a:p>
          <a:endParaRPr lang="fr-BE"/>
        </a:p>
      </dgm:t>
    </dgm:pt>
    <dgm:pt modelId="{C723DF3D-D668-423A-B516-5C42A7A1AF5F}" type="sibTrans" cxnId="{95E26D89-E516-4465-8EC9-3036DD15D246}">
      <dgm:prSet/>
      <dgm:spPr/>
      <dgm:t>
        <a:bodyPr/>
        <a:lstStyle/>
        <a:p>
          <a:endParaRPr lang="fr-BE"/>
        </a:p>
      </dgm:t>
    </dgm:pt>
    <dgm:pt modelId="{5F70DA05-06D5-40F4-932B-E24A9F433041}">
      <dgm:prSet phldrT="[Text]"/>
      <dgm:spPr/>
      <dgm:t>
        <a:bodyPr/>
        <a:lstStyle/>
        <a:p>
          <a:r>
            <a:rPr lang="fr-BE" dirty="0" smtClean="0"/>
            <a:t>P2</a:t>
          </a:r>
          <a:endParaRPr lang="fr-BE" dirty="0"/>
        </a:p>
      </dgm:t>
    </dgm:pt>
    <dgm:pt modelId="{B092CFA4-A929-4163-BD81-CC9AB8AC4528}" type="parTrans" cxnId="{675C0FA6-B46E-466E-BF21-93FEB7223167}">
      <dgm:prSet/>
      <dgm:spPr/>
      <dgm:t>
        <a:bodyPr/>
        <a:lstStyle/>
        <a:p>
          <a:endParaRPr lang="fr-BE"/>
        </a:p>
      </dgm:t>
    </dgm:pt>
    <dgm:pt modelId="{1160DE11-FE7F-4B30-81C4-021438889A7A}" type="sibTrans" cxnId="{675C0FA6-B46E-466E-BF21-93FEB7223167}">
      <dgm:prSet/>
      <dgm:spPr/>
      <dgm:t>
        <a:bodyPr/>
        <a:lstStyle/>
        <a:p>
          <a:endParaRPr lang="fr-BE"/>
        </a:p>
      </dgm:t>
    </dgm:pt>
    <dgm:pt modelId="{776FD863-8890-420B-BDEB-988451B74A2A}">
      <dgm:prSet phldrT="[Text]"/>
      <dgm:spPr/>
      <dgm:t>
        <a:bodyPr/>
        <a:lstStyle/>
        <a:p>
          <a:r>
            <a:rPr lang="fr-BE" dirty="0" smtClean="0"/>
            <a:t>P3</a:t>
          </a:r>
          <a:endParaRPr lang="fr-BE" dirty="0"/>
        </a:p>
      </dgm:t>
    </dgm:pt>
    <dgm:pt modelId="{F54F8065-D4E5-4387-A28A-62DE010E8F67}" type="parTrans" cxnId="{FD00A597-FB74-487A-A1C6-3599C0165BE9}">
      <dgm:prSet/>
      <dgm:spPr/>
      <dgm:t>
        <a:bodyPr/>
        <a:lstStyle/>
        <a:p>
          <a:endParaRPr lang="fr-BE"/>
        </a:p>
      </dgm:t>
    </dgm:pt>
    <dgm:pt modelId="{F1519CA9-6EFA-41D5-AF02-F2994E241E7E}" type="sibTrans" cxnId="{FD00A597-FB74-487A-A1C6-3599C0165BE9}">
      <dgm:prSet/>
      <dgm:spPr/>
      <dgm:t>
        <a:bodyPr/>
        <a:lstStyle/>
        <a:p>
          <a:endParaRPr lang="fr-BE"/>
        </a:p>
      </dgm:t>
    </dgm:pt>
    <dgm:pt modelId="{87D889A6-3B0B-4C28-B3AF-9575964955ED}">
      <dgm:prSet phldrT="[Text]"/>
      <dgm:spPr/>
      <dgm:t>
        <a:bodyPr/>
        <a:lstStyle/>
        <a:p>
          <a:r>
            <a:rPr lang="fr-BE" dirty="0" smtClean="0">
              <a:solidFill>
                <a:srgbClr val="FF0000"/>
              </a:solidFill>
            </a:rPr>
            <a:t>P4</a:t>
          </a:r>
          <a:endParaRPr lang="fr-BE" dirty="0">
            <a:solidFill>
              <a:srgbClr val="FF0000"/>
            </a:solidFill>
          </a:endParaRPr>
        </a:p>
      </dgm:t>
    </dgm:pt>
    <dgm:pt modelId="{B9E73632-3927-443C-9823-92DF9BEB81D0}" type="parTrans" cxnId="{C490CC4E-FB5C-4016-87B4-9EC8B79C03AD}">
      <dgm:prSet/>
      <dgm:spPr/>
      <dgm:t>
        <a:bodyPr/>
        <a:lstStyle/>
        <a:p>
          <a:endParaRPr lang="fr-BE"/>
        </a:p>
      </dgm:t>
    </dgm:pt>
    <dgm:pt modelId="{781B1BC6-9C9D-481C-9B00-6208C800EC54}" type="sibTrans" cxnId="{C490CC4E-FB5C-4016-87B4-9EC8B79C03AD}">
      <dgm:prSet/>
      <dgm:spPr/>
      <dgm:t>
        <a:bodyPr/>
        <a:lstStyle/>
        <a:p>
          <a:endParaRPr lang="fr-BE"/>
        </a:p>
      </dgm:t>
    </dgm:pt>
    <dgm:pt modelId="{E4BBB3E8-AAA1-4D90-9B5B-083EEF83896F}">
      <dgm:prSet phldrT="[Text]"/>
      <dgm:spPr/>
      <dgm:t>
        <a:bodyPr/>
        <a:lstStyle/>
        <a:p>
          <a:r>
            <a:rPr lang="fr-BE" dirty="0" smtClean="0">
              <a:solidFill>
                <a:srgbClr val="FF0000"/>
              </a:solidFill>
            </a:rPr>
            <a:t>P5</a:t>
          </a:r>
          <a:endParaRPr lang="fr-BE" dirty="0">
            <a:solidFill>
              <a:srgbClr val="FF0000"/>
            </a:solidFill>
          </a:endParaRPr>
        </a:p>
      </dgm:t>
    </dgm:pt>
    <dgm:pt modelId="{8E4ABB3B-8656-4B82-860E-B112CF3357A5}" type="parTrans" cxnId="{F5062204-CD9E-41E3-90FC-68529BA58986}">
      <dgm:prSet/>
      <dgm:spPr/>
      <dgm:t>
        <a:bodyPr/>
        <a:lstStyle/>
        <a:p>
          <a:endParaRPr lang="fr-BE"/>
        </a:p>
      </dgm:t>
    </dgm:pt>
    <dgm:pt modelId="{A83A2002-A84D-4A66-9AAF-12D7619A5958}" type="sibTrans" cxnId="{F5062204-CD9E-41E3-90FC-68529BA58986}">
      <dgm:prSet/>
      <dgm:spPr/>
      <dgm:t>
        <a:bodyPr/>
        <a:lstStyle/>
        <a:p>
          <a:endParaRPr lang="fr-BE"/>
        </a:p>
      </dgm:t>
    </dgm:pt>
    <dgm:pt modelId="{69D9D553-40F5-4849-A5C6-7D7E6CDF44BB}">
      <dgm:prSet phldrT="[Text]"/>
      <dgm:spPr/>
      <dgm:t>
        <a:bodyPr/>
        <a:lstStyle/>
        <a:p>
          <a:r>
            <a:rPr lang="fr-BE" dirty="0" smtClean="0"/>
            <a:t>P6</a:t>
          </a:r>
          <a:endParaRPr lang="fr-BE" dirty="0"/>
        </a:p>
      </dgm:t>
    </dgm:pt>
    <dgm:pt modelId="{3880350B-1109-4BB3-B11D-E2336D70C06C}" type="parTrans" cxnId="{3CB89F23-7540-47D8-BFEC-6D6FC22C226A}">
      <dgm:prSet/>
      <dgm:spPr/>
      <dgm:t>
        <a:bodyPr/>
        <a:lstStyle/>
        <a:p>
          <a:endParaRPr lang="fr-BE"/>
        </a:p>
      </dgm:t>
    </dgm:pt>
    <dgm:pt modelId="{C743027A-B60C-43E3-B347-58D883D8FC08}" type="sibTrans" cxnId="{3CB89F23-7540-47D8-BFEC-6D6FC22C226A}">
      <dgm:prSet/>
      <dgm:spPr/>
      <dgm:t>
        <a:bodyPr/>
        <a:lstStyle/>
        <a:p>
          <a:endParaRPr lang="fr-BE"/>
        </a:p>
      </dgm:t>
    </dgm:pt>
    <dgm:pt modelId="{2A901AFF-24D5-4EF3-AA01-4AAD3D3DA99C}" type="pres">
      <dgm:prSet presAssocID="{C5F2E4F8-B813-4147-B413-30A33F97033F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590740F4-BC52-46D6-8B25-C344D37DCB7C}" type="pres">
      <dgm:prSet presAssocID="{510FC6E9-58B3-462D-A994-6919EAF39E91}" presName="composite" presStyleCnt="0"/>
      <dgm:spPr/>
    </dgm:pt>
    <dgm:pt modelId="{F734CA0C-FB18-4DA8-A3DC-55E7FAEAF7F4}" type="pres">
      <dgm:prSet presAssocID="{510FC6E9-58B3-462D-A994-6919EAF39E91}" presName="FirstChild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2CCBCDF2-87DB-4E4C-A4FA-C145AB6739D5}" type="pres">
      <dgm:prSet presAssocID="{510FC6E9-58B3-462D-A994-6919EAF39E91}" presName="Parent" presStyleLbl="alignNode1" presStyleIdx="0" presStyleCnt="6" custLinFactNeighborX="648" custLinFactNeighborY="27108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EC1B576-15FD-4E51-B026-F699D1395B56}" type="pres">
      <dgm:prSet presAssocID="{510FC6E9-58B3-462D-A994-6919EAF39E91}" presName="Accent" presStyleLbl="parChTrans1D1" presStyleIdx="0" presStyleCnt="6"/>
      <dgm:spPr/>
    </dgm:pt>
    <dgm:pt modelId="{951E59FE-50C8-49C4-953A-EE0A672E7C52}" type="pres">
      <dgm:prSet presAssocID="{F777AE69-03C8-4A63-A02A-F18E92E01D6E}" presName="sibTrans" presStyleCnt="0"/>
      <dgm:spPr/>
    </dgm:pt>
    <dgm:pt modelId="{4CF54A5C-D10D-447A-9072-81233D491F5F}" type="pres">
      <dgm:prSet presAssocID="{5F70DA05-06D5-40F4-932B-E24A9F433041}" presName="composite" presStyleCnt="0"/>
      <dgm:spPr/>
    </dgm:pt>
    <dgm:pt modelId="{5B534A9F-7010-45FC-BA85-29919A91F4D1}" type="pres">
      <dgm:prSet presAssocID="{5F70DA05-06D5-40F4-932B-E24A9F433041}" presName="FirstChild" presStyleLbl="revTx" presStyleIdx="1" presStyleCnt="6">
        <dgm:presLayoutVars>
          <dgm:chMax val="0"/>
          <dgm:chPref val="0"/>
          <dgm:bulletEnabled val="1"/>
        </dgm:presLayoutVars>
      </dgm:prSet>
      <dgm:spPr/>
    </dgm:pt>
    <dgm:pt modelId="{343FE119-C20F-4096-9549-364A43FAE55C}" type="pres">
      <dgm:prSet presAssocID="{5F70DA05-06D5-40F4-932B-E24A9F433041}" presName="Parent" presStyleLbl="alignNode1" presStyleIdx="1" presStyleCnt="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7D5F1D93-D3C5-4D48-AB6C-B859AE716F93}" type="pres">
      <dgm:prSet presAssocID="{5F70DA05-06D5-40F4-932B-E24A9F433041}" presName="Accent" presStyleLbl="parChTrans1D1" presStyleIdx="1" presStyleCnt="6"/>
      <dgm:spPr/>
    </dgm:pt>
    <dgm:pt modelId="{77D56FD9-ABD6-454E-B74F-217AEFA68CA8}" type="pres">
      <dgm:prSet presAssocID="{1160DE11-FE7F-4B30-81C4-021438889A7A}" presName="sibTrans" presStyleCnt="0"/>
      <dgm:spPr/>
    </dgm:pt>
    <dgm:pt modelId="{BE705CF2-BA69-4583-BA33-6BEC2AD7054C}" type="pres">
      <dgm:prSet presAssocID="{776FD863-8890-420B-BDEB-988451B74A2A}" presName="composite" presStyleCnt="0"/>
      <dgm:spPr/>
    </dgm:pt>
    <dgm:pt modelId="{76AD4D13-DEF2-439A-A238-269611673545}" type="pres">
      <dgm:prSet presAssocID="{776FD863-8890-420B-BDEB-988451B74A2A}" presName="FirstChild" presStyleLbl="revTx" presStyleIdx="2" presStyleCnt="6">
        <dgm:presLayoutVars>
          <dgm:chMax val="0"/>
          <dgm:chPref val="0"/>
          <dgm:bulletEnabled val="1"/>
        </dgm:presLayoutVars>
      </dgm:prSet>
      <dgm:spPr/>
    </dgm:pt>
    <dgm:pt modelId="{4A44D039-7E1A-4A38-8A8D-4D9E355A8589}" type="pres">
      <dgm:prSet presAssocID="{776FD863-8890-420B-BDEB-988451B74A2A}" presName="Parent" presStyleLbl="alignNode1" presStyleIdx="2" presStyleCnt="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A81368A-808D-4E24-A9FE-02047776ECD5}" type="pres">
      <dgm:prSet presAssocID="{776FD863-8890-420B-BDEB-988451B74A2A}" presName="Accent" presStyleLbl="parChTrans1D1" presStyleIdx="2" presStyleCnt="6"/>
      <dgm:spPr/>
    </dgm:pt>
    <dgm:pt modelId="{459D5896-EF07-4FB1-8DF3-0AA57AF06D2F}" type="pres">
      <dgm:prSet presAssocID="{F1519CA9-6EFA-41D5-AF02-F2994E241E7E}" presName="sibTrans" presStyleCnt="0"/>
      <dgm:spPr/>
    </dgm:pt>
    <dgm:pt modelId="{1E21C904-F96A-4A64-BA74-00F78F1E0CFD}" type="pres">
      <dgm:prSet presAssocID="{87D889A6-3B0B-4C28-B3AF-9575964955ED}" presName="composite" presStyleCnt="0"/>
      <dgm:spPr/>
    </dgm:pt>
    <dgm:pt modelId="{FCE1F6AB-CF7E-4C8D-9436-B2478076F7C8}" type="pres">
      <dgm:prSet presAssocID="{87D889A6-3B0B-4C28-B3AF-9575964955ED}" presName="FirstChild" presStyleLbl="revTx" presStyleIdx="3" presStyleCnt="6">
        <dgm:presLayoutVars>
          <dgm:chMax val="0"/>
          <dgm:chPref val="0"/>
          <dgm:bulletEnabled val="1"/>
        </dgm:presLayoutVars>
      </dgm:prSet>
      <dgm:spPr/>
    </dgm:pt>
    <dgm:pt modelId="{90E2768F-733B-4A29-8FB0-CB075830C375}" type="pres">
      <dgm:prSet presAssocID="{87D889A6-3B0B-4C28-B3AF-9575964955ED}" presName="Parent" presStyleLbl="alignNode1" presStyleIdx="3" presStyleCnt="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4B73FF75-EDE5-4FEE-931D-D36E822E1CDB}" type="pres">
      <dgm:prSet presAssocID="{87D889A6-3B0B-4C28-B3AF-9575964955ED}" presName="Accent" presStyleLbl="parChTrans1D1" presStyleIdx="3" presStyleCnt="6"/>
      <dgm:spPr/>
    </dgm:pt>
    <dgm:pt modelId="{92FADAA7-056F-40DB-ACAC-A4CEB3790FA7}" type="pres">
      <dgm:prSet presAssocID="{781B1BC6-9C9D-481C-9B00-6208C800EC54}" presName="sibTrans" presStyleCnt="0"/>
      <dgm:spPr/>
    </dgm:pt>
    <dgm:pt modelId="{DCBD206F-A230-4C0F-B6CC-FBFE2B2A9905}" type="pres">
      <dgm:prSet presAssocID="{E4BBB3E8-AAA1-4D90-9B5B-083EEF83896F}" presName="composite" presStyleCnt="0"/>
      <dgm:spPr/>
    </dgm:pt>
    <dgm:pt modelId="{76102CBD-E1D0-4DB0-9C21-19EAF9738FEF}" type="pres">
      <dgm:prSet presAssocID="{E4BBB3E8-AAA1-4D90-9B5B-083EEF83896F}" presName="FirstChild" presStyleLbl="revTx" presStyleIdx="4" presStyleCnt="6">
        <dgm:presLayoutVars>
          <dgm:chMax val="0"/>
          <dgm:chPref val="0"/>
          <dgm:bulletEnabled val="1"/>
        </dgm:presLayoutVars>
      </dgm:prSet>
      <dgm:spPr/>
    </dgm:pt>
    <dgm:pt modelId="{A63410D0-6DDB-4641-BB2B-C7E5F02D8D02}" type="pres">
      <dgm:prSet presAssocID="{E4BBB3E8-AAA1-4D90-9B5B-083EEF83896F}" presName="Parent" presStyleLbl="alignNode1" presStyleIdx="4" presStyleCnt="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E694309-6D18-49D2-976B-A0B187D7ED08}" type="pres">
      <dgm:prSet presAssocID="{E4BBB3E8-AAA1-4D90-9B5B-083EEF83896F}" presName="Accent" presStyleLbl="parChTrans1D1" presStyleIdx="4" presStyleCnt="6"/>
      <dgm:spPr/>
    </dgm:pt>
    <dgm:pt modelId="{E221E2DB-C3F1-4CE3-85B3-5245F35EC85F}" type="pres">
      <dgm:prSet presAssocID="{A83A2002-A84D-4A66-9AAF-12D7619A5958}" presName="sibTrans" presStyleCnt="0"/>
      <dgm:spPr/>
    </dgm:pt>
    <dgm:pt modelId="{58E35D50-8618-4D8A-8C83-46B0BCE8B9AE}" type="pres">
      <dgm:prSet presAssocID="{69D9D553-40F5-4849-A5C6-7D7E6CDF44BB}" presName="composite" presStyleCnt="0"/>
      <dgm:spPr/>
    </dgm:pt>
    <dgm:pt modelId="{2BEA429F-9D52-4A1E-9445-0B4DD22A9B0F}" type="pres">
      <dgm:prSet presAssocID="{69D9D553-40F5-4849-A5C6-7D7E6CDF44BB}" presName="FirstChild" presStyleLbl="revTx" presStyleIdx="5" presStyleCnt="6">
        <dgm:presLayoutVars>
          <dgm:chMax val="0"/>
          <dgm:chPref val="0"/>
          <dgm:bulletEnabled val="1"/>
        </dgm:presLayoutVars>
      </dgm:prSet>
      <dgm:spPr/>
    </dgm:pt>
    <dgm:pt modelId="{33D037AA-EC27-403B-A192-C7193F9E1532}" type="pres">
      <dgm:prSet presAssocID="{69D9D553-40F5-4849-A5C6-7D7E6CDF44BB}" presName="Parent" presStyleLbl="alignNode1" presStyleIdx="5" presStyleCnt="6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836797F-C891-470B-A1D4-C277232B2068}" type="pres">
      <dgm:prSet presAssocID="{69D9D553-40F5-4849-A5C6-7D7E6CDF44BB}" presName="Accent" presStyleLbl="parChTrans1D1" presStyleIdx="5" presStyleCnt="6"/>
      <dgm:spPr/>
    </dgm:pt>
  </dgm:ptLst>
  <dgm:cxnLst>
    <dgm:cxn modelId="{F5062204-CD9E-41E3-90FC-68529BA58986}" srcId="{C5F2E4F8-B813-4147-B413-30A33F97033F}" destId="{E4BBB3E8-AAA1-4D90-9B5B-083EEF83896F}" srcOrd="4" destOrd="0" parTransId="{8E4ABB3B-8656-4B82-860E-B112CF3357A5}" sibTransId="{A83A2002-A84D-4A66-9AAF-12D7619A5958}"/>
    <dgm:cxn modelId="{0940691D-0037-4144-9D7A-AC2FB7F02235}" type="presOf" srcId="{69D9D553-40F5-4849-A5C6-7D7E6CDF44BB}" destId="{33D037AA-EC27-403B-A192-C7193F9E1532}" srcOrd="0" destOrd="0" presId="urn:microsoft.com/office/officeart/2011/layout/TabList"/>
    <dgm:cxn modelId="{28574CC2-6B1E-4CF5-B8B1-550D0A3A0270}" type="presOf" srcId="{5F70DA05-06D5-40F4-932B-E24A9F433041}" destId="{343FE119-C20F-4096-9549-364A43FAE55C}" srcOrd="0" destOrd="0" presId="urn:microsoft.com/office/officeart/2011/layout/TabList"/>
    <dgm:cxn modelId="{3C099453-DE8B-47C7-A339-676590CAE2B4}" type="presOf" srcId="{215D4CE4-B227-4766-AA12-D7E187F9B439}" destId="{F734CA0C-FB18-4DA8-A3DC-55E7FAEAF7F4}" srcOrd="0" destOrd="0" presId="urn:microsoft.com/office/officeart/2011/layout/TabList"/>
    <dgm:cxn modelId="{95E26D89-E516-4465-8EC9-3036DD15D246}" srcId="{510FC6E9-58B3-462D-A994-6919EAF39E91}" destId="{215D4CE4-B227-4766-AA12-D7E187F9B439}" srcOrd="0" destOrd="0" parTransId="{B3F4359D-69EE-4E6A-9F9B-79DECD9B5DE0}" sibTransId="{C723DF3D-D668-423A-B516-5C42A7A1AF5F}"/>
    <dgm:cxn modelId="{3B805BB4-9D92-45B7-9EB7-2C57A894F1E5}" type="presOf" srcId="{776FD863-8890-420B-BDEB-988451B74A2A}" destId="{4A44D039-7E1A-4A38-8A8D-4D9E355A8589}" srcOrd="0" destOrd="0" presId="urn:microsoft.com/office/officeart/2011/layout/TabList"/>
    <dgm:cxn modelId="{675C0FA6-B46E-466E-BF21-93FEB7223167}" srcId="{C5F2E4F8-B813-4147-B413-30A33F97033F}" destId="{5F70DA05-06D5-40F4-932B-E24A9F433041}" srcOrd="1" destOrd="0" parTransId="{B092CFA4-A929-4163-BD81-CC9AB8AC4528}" sibTransId="{1160DE11-FE7F-4B30-81C4-021438889A7A}"/>
    <dgm:cxn modelId="{3CB89F23-7540-47D8-BFEC-6D6FC22C226A}" srcId="{C5F2E4F8-B813-4147-B413-30A33F97033F}" destId="{69D9D553-40F5-4849-A5C6-7D7E6CDF44BB}" srcOrd="5" destOrd="0" parTransId="{3880350B-1109-4BB3-B11D-E2336D70C06C}" sibTransId="{C743027A-B60C-43E3-B347-58D883D8FC08}"/>
    <dgm:cxn modelId="{0D033B0A-768B-48A0-9229-16A8E9E22B1B}" type="presOf" srcId="{87D889A6-3B0B-4C28-B3AF-9575964955ED}" destId="{90E2768F-733B-4A29-8FB0-CB075830C375}" srcOrd="0" destOrd="0" presId="urn:microsoft.com/office/officeart/2011/layout/TabList"/>
    <dgm:cxn modelId="{FD00A597-FB74-487A-A1C6-3599C0165BE9}" srcId="{C5F2E4F8-B813-4147-B413-30A33F97033F}" destId="{776FD863-8890-420B-BDEB-988451B74A2A}" srcOrd="2" destOrd="0" parTransId="{F54F8065-D4E5-4387-A28A-62DE010E8F67}" sibTransId="{F1519CA9-6EFA-41D5-AF02-F2994E241E7E}"/>
    <dgm:cxn modelId="{19131EF3-351D-4496-8766-06B0CEC2E9CC}" type="presOf" srcId="{C5F2E4F8-B813-4147-B413-30A33F97033F}" destId="{2A901AFF-24D5-4EF3-AA01-4AAD3D3DA99C}" srcOrd="0" destOrd="0" presId="urn:microsoft.com/office/officeart/2011/layout/TabList"/>
    <dgm:cxn modelId="{C490CC4E-FB5C-4016-87B4-9EC8B79C03AD}" srcId="{C5F2E4F8-B813-4147-B413-30A33F97033F}" destId="{87D889A6-3B0B-4C28-B3AF-9575964955ED}" srcOrd="3" destOrd="0" parTransId="{B9E73632-3927-443C-9823-92DF9BEB81D0}" sibTransId="{781B1BC6-9C9D-481C-9B00-6208C800EC54}"/>
    <dgm:cxn modelId="{EF14F900-37B4-46CC-98C1-B16F3DC72C80}" type="presOf" srcId="{510FC6E9-58B3-462D-A994-6919EAF39E91}" destId="{2CCBCDF2-87DB-4E4C-A4FA-C145AB6739D5}" srcOrd="0" destOrd="0" presId="urn:microsoft.com/office/officeart/2011/layout/TabList"/>
    <dgm:cxn modelId="{C7272ECC-8122-46CE-A4A1-01E074D1B78F}" srcId="{C5F2E4F8-B813-4147-B413-30A33F97033F}" destId="{510FC6E9-58B3-462D-A994-6919EAF39E91}" srcOrd="0" destOrd="0" parTransId="{A274BD05-A2C5-4565-BB80-485F95E3CD19}" sibTransId="{F777AE69-03C8-4A63-A02A-F18E92E01D6E}"/>
    <dgm:cxn modelId="{81952F3B-0432-43A5-8E36-9B8F16161E99}" type="presOf" srcId="{E4BBB3E8-AAA1-4D90-9B5B-083EEF83896F}" destId="{A63410D0-6DDB-4641-BB2B-C7E5F02D8D02}" srcOrd="0" destOrd="0" presId="urn:microsoft.com/office/officeart/2011/layout/TabList"/>
    <dgm:cxn modelId="{C076D807-2767-4757-A1C5-4D3F0DF2824B}" type="presParOf" srcId="{2A901AFF-24D5-4EF3-AA01-4AAD3D3DA99C}" destId="{590740F4-BC52-46D6-8B25-C344D37DCB7C}" srcOrd="0" destOrd="0" presId="urn:microsoft.com/office/officeart/2011/layout/TabList"/>
    <dgm:cxn modelId="{1088E38A-9B28-4E22-86B2-59A55BD1F624}" type="presParOf" srcId="{590740F4-BC52-46D6-8B25-C344D37DCB7C}" destId="{F734CA0C-FB18-4DA8-A3DC-55E7FAEAF7F4}" srcOrd="0" destOrd="0" presId="urn:microsoft.com/office/officeart/2011/layout/TabList"/>
    <dgm:cxn modelId="{3D0D58D8-B192-41FF-816D-2E965875FD61}" type="presParOf" srcId="{590740F4-BC52-46D6-8B25-C344D37DCB7C}" destId="{2CCBCDF2-87DB-4E4C-A4FA-C145AB6739D5}" srcOrd="1" destOrd="0" presId="urn:microsoft.com/office/officeart/2011/layout/TabList"/>
    <dgm:cxn modelId="{5B779D69-C2A8-48BC-87D2-EB7354C4C6BE}" type="presParOf" srcId="{590740F4-BC52-46D6-8B25-C344D37DCB7C}" destId="{1EC1B576-15FD-4E51-B026-F699D1395B56}" srcOrd="2" destOrd="0" presId="urn:microsoft.com/office/officeart/2011/layout/TabList"/>
    <dgm:cxn modelId="{88887A21-3C61-423D-8948-2D55E93C05C7}" type="presParOf" srcId="{2A901AFF-24D5-4EF3-AA01-4AAD3D3DA99C}" destId="{951E59FE-50C8-49C4-953A-EE0A672E7C52}" srcOrd="1" destOrd="0" presId="urn:microsoft.com/office/officeart/2011/layout/TabList"/>
    <dgm:cxn modelId="{BB8B3FBF-7717-487C-BF9F-C536A8BF475A}" type="presParOf" srcId="{2A901AFF-24D5-4EF3-AA01-4AAD3D3DA99C}" destId="{4CF54A5C-D10D-447A-9072-81233D491F5F}" srcOrd="2" destOrd="0" presId="urn:microsoft.com/office/officeart/2011/layout/TabList"/>
    <dgm:cxn modelId="{E669083D-7250-467A-9C3C-EEF8E3BF0126}" type="presParOf" srcId="{4CF54A5C-D10D-447A-9072-81233D491F5F}" destId="{5B534A9F-7010-45FC-BA85-29919A91F4D1}" srcOrd="0" destOrd="0" presId="urn:microsoft.com/office/officeart/2011/layout/TabList"/>
    <dgm:cxn modelId="{4B0C0A80-520A-47B7-AE3E-CC3634AFBFEC}" type="presParOf" srcId="{4CF54A5C-D10D-447A-9072-81233D491F5F}" destId="{343FE119-C20F-4096-9549-364A43FAE55C}" srcOrd="1" destOrd="0" presId="urn:microsoft.com/office/officeart/2011/layout/TabList"/>
    <dgm:cxn modelId="{E7B4AD59-E8A7-40E4-861A-AFD80C89B75A}" type="presParOf" srcId="{4CF54A5C-D10D-447A-9072-81233D491F5F}" destId="{7D5F1D93-D3C5-4D48-AB6C-B859AE716F93}" srcOrd="2" destOrd="0" presId="urn:microsoft.com/office/officeart/2011/layout/TabList"/>
    <dgm:cxn modelId="{49228690-ACA1-44A9-B480-904B9A48BF21}" type="presParOf" srcId="{2A901AFF-24D5-4EF3-AA01-4AAD3D3DA99C}" destId="{77D56FD9-ABD6-454E-B74F-217AEFA68CA8}" srcOrd="3" destOrd="0" presId="urn:microsoft.com/office/officeart/2011/layout/TabList"/>
    <dgm:cxn modelId="{71115322-298F-418E-9A25-A59845FC6192}" type="presParOf" srcId="{2A901AFF-24D5-4EF3-AA01-4AAD3D3DA99C}" destId="{BE705CF2-BA69-4583-BA33-6BEC2AD7054C}" srcOrd="4" destOrd="0" presId="urn:microsoft.com/office/officeart/2011/layout/TabList"/>
    <dgm:cxn modelId="{331D5C68-2116-4577-BCF4-8CE3A4277BA8}" type="presParOf" srcId="{BE705CF2-BA69-4583-BA33-6BEC2AD7054C}" destId="{76AD4D13-DEF2-439A-A238-269611673545}" srcOrd="0" destOrd="0" presId="urn:microsoft.com/office/officeart/2011/layout/TabList"/>
    <dgm:cxn modelId="{36D9DBE1-7E16-489D-8309-13215D364D18}" type="presParOf" srcId="{BE705CF2-BA69-4583-BA33-6BEC2AD7054C}" destId="{4A44D039-7E1A-4A38-8A8D-4D9E355A8589}" srcOrd="1" destOrd="0" presId="urn:microsoft.com/office/officeart/2011/layout/TabList"/>
    <dgm:cxn modelId="{2B00A2EC-F076-4A7F-8274-01B49EAAF85A}" type="presParOf" srcId="{BE705CF2-BA69-4583-BA33-6BEC2AD7054C}" destId="{AA81368A-808D-4E24-A9FE-02047776ECD5}" srcOrd="2" destOrd="0" presId="urn:microsoft.com/office/officeart/2011/layout/TabList"/>
    <dgm:cxn modelId="{BEB59694-FE71-4DFE-890A-4CA69EF1E2E8}" type="presParOf" srcId="{2A901AFF-24D5-4EF3-AA01-4AAD3D3DA99C}" destId="{459D5896-EF07-4FB1-8DF3-0AA57AF06D2F}" srcOrd="5" destOrd="0" presId="urn:microsoft.com/office/officeart/2011/layout/TabList"/>
    <dgm:cxn modelId="{F4D785D1-C16C-4C85-A154-4CF417FBDCEB}" type="presParOf" srcId="{2A901AFF-24D5-4EF3-AA01-4AAD3D3DA99C}" destId="{1E21C904-F96A-4A64-BA74-00F78F1E0CFD}" srcOrd="6" destOrd="0" presId="urn:microsoft.com/office/officeart/2011/layout/TabList"/>
    <dgm:cxn modelId="{D1641A22-CD3C-426B-9DCC-44441265B3D5}" type="presParOf" srcId="{1E21C904-F96A-4A64-BA74-00F78F1E0CFD}" destId="{FCE1F6AB-CF7E-4C8D-9436-B2478076F7C8}" srcOrd="0" destOrd="0" presId="urn:microsoft.com/office/officeart/2011/layout/TabList"/>
    <dgm:cxn modelId="{5B7259D2-B4D8-4270-86CA-F1DF25B81591}" type="presParOf" srcId="{1E21C904-F96A-4A64-BA74-00F78F1E0CFD}" destId="{90E2768F-733B-4A29-8FB0-CB075830C375}" srcOrd="1" destOrd="0" presId="urn:microsoft.com/office/officeart/2011/layout/TabList"/>
    <dgm:cxn modelId="{CB685718-50D4-47F3-88E2-5B9C6889222B}" type="presParOf" srcId="{1E21C904-F96A-4A64-BA74-00F78F1E0CFD}" destId="{4B73FF75-EDE5-4FEE-931D-D36E822E1CDB}" srcOrd="2" destOrd="0" presId="urn:microsoft.com/office/officeart/2011/layout/TabList"/>
    <dgm:cxn modelId="{07422FF3-2994-4F98-A4B1-A71B56459B02}" type="presParOf" srcId="{2A901AFF-24D5-4EF3-AA01-4AAD3D3DA99C}" destId="{92FADAA7-056F-40DB-ACAC-A4CEB3790FA7}" srcOrd="7" destOrd="0" presId="urn:microsoft.com/office/officeart/2011/layout/TabList"/>
    <dgm:cxn modelId="{AC1C9D82-F0A4-4A09-9396-43F92A4157D9}" type="presParOf" srcId="{2A901AFF-24D5-4EF3-AA01-4AAD3D3DA99C}" destId="{DCBD206F-A230-4C0F-B6CC-FBFE2B2A9905}" srcOrd="8" destOrd="0" presId="urn:microsoft.com/office/officeart/2011/layout/TabList"/>
    <dgm:cxn modelId="{C43888B5-0F79-461D-8300-DE8B01D736A5}" type="presParOf" srcId="{DCBD206F-A230-4C0F-B6CC-FBFE2B2A9905}" destId="{76102CBD-E1D0-4DB0-9C21-19EAF9738FEF}" srcOrd="0" destOrd="0" presId="urn:microsoft.com/office/officeart/2011/layout/TabList"/>
    <dgm:cxn modelId="{4B2FD7CC-0975-4A38-95D2-7203EC3D0FED}" type="presParOf" srcId="{DCBD206F-A230-4C0F-B6CC-FBFE2B2A9905}" destId="{A63410D0-6DDB-4641-BB2B-C7E5F02D8D02}" srcOrd="1" destOrd="0" presId="urn:microsoft.com/office/officeart/2011/layout/TabList"/>
    <dgm:cxn modelId="{DDA351CC-F6CC-4B04-927A-DFF941D1B8BA}" type="presParOf" srcId="{DCBD206F-A230-4C0F-B6CC-FBFE2B2A9905}" destId="{8E694309-6D18-49D2-976B-A0B187D7ED08}" srcOrd="2" destOrd="0" presId="urn:microsoft.com/office/officeart/2011/layout/TabList"/>
    <dgm:cxn modelId="{3F71CADD-1D02-4A58-B233-D59D06D7D33F}" type="presParOf" srcId="{2A901AFF-24D5-4EF3-AA01-4AAD3D3DA99C}" destId="{E221E2DB-C3F1-4CE3-85B3-5245F35EC85F}" srcOrd="9" destOrd="0" presId="urn:microsoft.com/office/officeart/2011/layout/TabList"/>
    <dgm:cxn modelId="{A8E30B28-357E-43D0-B3A0-1EAF95ACF1D6}" type="presParOf" srcId="{2A901AFF-24D5-4EF3-AA01-4AAD3D3DA99C}" destId="{58E35D50-8618-4D8A-8C83-46B0BCE8B9AE}" srcOrd="10" destOrd="0" presId="urn:microsoft.com/office/officeart/2011/layout/TabList"/>
    <dgm:cxn modelId="{913DCE44-7F4C-4A94-B1CD-80BAC8B77209}" type="presParOf" srcId="{58E35D50-8618-4D8A-8C83-46B0BCE8B9AE}" destId="{2BEA429F-9D52-4A1E-9445-0B4DD22A9B0F}" srcOrd="0" destOrd="0" presId="urn:microsoft.com/office/officeart/2011/layout/TabList"/>
    <dgm:cxn modelId="{24B3278E-AA47-462E-8F1F-C8EF46C7FF52}" type="presParOf" srcId="{58E35D50-8618-4D8A-8C83-46B0BCE8B9AE}" destId="{33D037AA-EC27-403B-A192-C7193F9E1532}" srcOrd="1" destOrd="0" presId="urn:microsoft.com/office/officeart/2011/layout/TabList"/>
    <dgm:cxn modelId="{CF6194AC-5820-4FC8-B818-B5B08DC4B491}" type="presParOf" srcId="{58E35D50-8618-4D8A-8C83-46B0BCE8B9AE}" destId="{F836797F-C891-470B-A1D4-C277232B2068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64A046-BD38-4BE2-B929-69FBB4D3A12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BE"/>
        </a:p>
      </dgm:t>
    </dgm:pt>
    <dgm:pt modelId="{B84D3951-C5EB-4FE4-A816-F4B6CCBAD996}">
      <dgm:prSet phldrT="[Text]"/>
      <dgm:spPr>
        <a:solidFill>
          <a:srgbClr val="92D050"/>
        </a:solidFill>
      </dgm:spPr>
      <dgm:t>
        <a:bodyPr/>
        <a:lstStyle/>
        <a:p>
          <a:r>
            <a:rPr lang="fr-BE" dirty="0" smtClean="0"/>
            <a:t>MEASURES</a:t>
          </a:r>
          <a:endParaRPr lang="fr-BE" dirty="0"/>
        </a:p>
      </dgm:t>
    </dgm:pt>
    <dgm:pt modelId="{4266802A-399A-429B-AACB-F64FC20E1E22}" type="parTrans" cxnId="{FDBD8B53-3443-47A3-82FE-E90956CD5B87}">
      <dgm:prSet/>
      <dgm:spPr/>
      <dgm:t>
        <a:bodyPr/>
        <a:lstStyle/>
        <a:p>
          <a:endParaRPr lang="fr-BE"/>
        </a:p>
      </dgm:t>
    </dgm:pt>
    <dgm:pt modelId="{57BA0B08-4E5B-433D-90F2-8D132CC1366C}" type="sibTrans" cxnId="{FDBD8B53-3443-47A3-82FE-E90956CD5B87}">
      <dgm:prSet/>
      <dgm:spPr/>
      <dgm:t>
        <a:bodyPr/>
        <a:lstStyle/>
        <a:p>
          <a:endParaRPr lang="fr-BE"/>
        </a:p>
      </dgm:t>
    </dgm:pt>
    <dgm:pt modelId="{360421F9-6E25-452B-AD95-6D86F0DAB2A8}">
      <dgm:prSet phldrT="[Text]" custT="1"/>
      <dgm:spPr>
        <a:solidFill>
          <a:srgbClr val="BDDEFF"/>
        </a:solidFill>
      </dgm:spPr>
      <dgm:t>
        <a:bodyPr/>
        <a:lstStyle/>
        <a:p>
          <a:r>
            <a:rPr lang="fr-BE" sz="1400" dirty="0" err="1" smtClean="0">
              <a:solidFill>
                <a:schemeClr val="tx1"/>
              </a:solidFill>
            </a:rPr>
            <a:t>Knowledge</a:t>
          </a:r>
          <a:r>
            <a:rPr lang="fr-BE" sz="1400" dirty="0" smtClean="0">
              <a:solidFill>
                <a:schemeClr val="tx1"/>
              </a:solidFill>
            </a:rPr>
            <a:t> </a:t>
          </a:r>
          <a:r>
            <a:rPr lang="fr-BE" sz="1400" dirty="0" err="1" smtClean="0">
              <a:solidFill>
                <a:schemeClr val="tx1"/>
              </a:solidFill>
            </a:rPr>
            <a:t>transfer</a:t>
          </a:r>
          <a:endParaRPr lang="fr-BE" sz="1400" dirty="0">
            <a:solidFill>
              <a:schemeClr val="tx1"/>
            </a:solidFill>
          </a:endParaRPr>
        </a:p>
      </dgm:t>
    </dgm:pt>
    <dgm:pt modelId="{17D16024-AF92-4AC9-A974-C5AA3CF80A88}" type="parTrans" cxnId="{45DBCC4F-08A7-4C2B-A3B3-779985B0777D}">
      <dgm:prSet/>
      <dgm:spPr/>
      <dgm:t>
        <a:bodyPr/>
        <a:lstStyle/>
        <a:p>
          <a:endParaRPr lang="fr-BE"/>
        </a:p>
      </dgm:t>
    </dgm:pt>
    <dgm:pt modelId="{8BEC6EA6-3F45-49E4-9036-1A7F3F189778}" type="sibTrans" cxnId="{45DBCC4F-08A7-4C2B-A3B3-779985B0777D}">
      <dgm:prSet/>
      <dgm:spPr/>
      <dgm:t>
        <a:bodyPr/>
        <a:lstStyle/>
        <a:p>
          <a:endParaRPr lang="fr-BE"/>
        </a:p>
      </dgm:t>
    </dgm:pt>
    <dgm:pt modelId="{CFFFB6B4-F810-4FD9-AE18-05A513E5D62F}">
      <dgm:prSet phldrT="[Text]" custT="1"/>
      <dgm:spPr>
        <a:solidFill>
          <a:srgbClr val="BDDEFF"/>
        </a:solidFill>
      </dgm:spPr>
      <dgm:t>
        <a:bodyPr/>
        <a:lstStyle/>
        <a:p>
          <a:r>
            <a:rPr lang="fr-BE" sz="1400" dirty="0" err="1" smtClean="0">
              <a:solidFill>
                <a:schemeClr val="tx1"/>
              </a:solidFill>
            </a:rPr>
            <a:t>Advisory</a:t>
          </a:r>
          <a:r>
            <a:rPr lang="fr-BE" sz="1400" dirty="0" smtClean="0">
              <a:solidFill>
                <a:schemeClr val="tx1"/>
              </a:solidFill>
            </a:rPr>
            <a:t> </a:t>
          </a:r>
          <a:r>
            <a:rPr lang="fr-BE" sz="1400" dirty="0" err="1" smtClean="0">
              <a:solidFill>
                <a:schemeClr val="tx1"/>
              </a:solidFill>
            </a:rPr>
            <a:t>systems</a:t>
          </a:r>
          <a:endParaRPr lang="fr-BE" sz="1400" dirty="0">
            <a:solidFill>
              <a:schemeClr val="tx1"/>
            </a:solidFill>
          </a:endParaRPr>
        </a:p>
      </dgm:t>
    </dgm:pt>
    <dgm:pt modelId="{B3FCD940-D4DF-4177-91C6-8C1753217D13}" type="parTrans" cxnId="{285C4545-6B85-483D-975C-90666CCBB63E}">
      <dgm:prSet/>
      <dgm:spPr/>
      <dgm:t>
        <a:bodyPr/>
        <a:lstStyle/>
        <a:p>
          <a:endParaRPr lang="fr-BE"/>
        </a:p>
      </dgm:t>
    </dgm:pt>
    <dgm:pt modelId="{CEC51BB1-1FEF-47B3-A9B9-91C724392C5A}" type="sibTrans" cxnId="{285C4545-6B85-483D-975C-90666CCBB63E}">
      <dgm:prSet/>
      <dgm:spPr/>
      <dgm:t>
        <a:bodyPr/>
        <a:lstStyle/>
        <a:p>
          <a:endParaRPr lang="fr-BE"/>
        </a:p>
      </dgm:t>
    </dgm:pt>
    <dgm:pt modelId="{C73A62AB-56C3-4F4D-8294-65FACB6A2311}">
      <dgm:prSet phldrT="[Text]" custT="1"/>
      <dgm:spPr>
        <a:solidFill>
          <a:srgbClr val="BDDEFF"/>
        </a:solidFill>
      </dgm:spPr>
      <dgm:t>
        <a:bodyPr/>
        <a:lstStyle/>
        <a:p>
          <a:r>
            <a:rPr lang="fr-BE" sz="1400" dirty="0" err="1" smtClean="0">
              <a:solidFill>
                <a:schemeClr val="tx1"/>
              </a:solidFill>
            </a:rPr>
            <a:t>Quality</a:t>
          </a:r>
          <a:r>
            <a:rPr lang="fr-BE" sz="1400" dirty="0" smtClean="0">
              <a:solidFill>
                <a:schemeClr val="tx1"/>
              </a:solidFill>
            </a:rPr>
            <a:t> </a:t>
          </a:r>
          <a:r>
            <a:rPr lang="fr-BE" sz="1400" dirty="0" err="1" smtClean="0">
              <a:solidFill>
                <a:schemeClr val="tx1"/>
              </a:solidFill>
            </a:rPr>
            <a:t>schemes</a:t>
          </a:r>
          <a:endParaRPr lang="fr-BE" sz="1400" dirty="0">
            <a:solidFill>
              <a:schemeClr val="tx1"/>
            </a:solidFill>
          </a:endParaRPr>
        </a:p>
      </dgm:t>
    </dgm:pt>
    <dgm:pt modelId="{8B62C1F2-E1AA-4C7D-8104-833B6A4E21C8}" type="parTrans" cxnId="{C8EB90E2-68CE-4AE7-AE73-88A41DF8C631}">
      <dgm:prSet/>
      <dgm:spPr/>
      <dgm:t>
        <a:bodyPr/>
        <a:lstStyle/>
        <a:p>
          <a:endParaRPr lang="fr-BE"/>
        </a:p>
      </dgm:t>
    </dgm:pt>
    <dgm:pt modelId="{A75A6572-6222-4D7C-AA14-DD34407099A0}" type="sibTrans" cxnId="{C8EB90E2-68CE-4AE7-AE73-88A41DF8C631}">
      <dgm:prSet/>
      <dgm:spPr/>
      <dgm:t>
        <a:bodyPr/>
        <a:lstStyle/>
        <a:p>
          <a:endParaRPr lang="fr-BE"/>
        </a:p>
      </dgm:t>
    </dgm:pt>
    <dgm:pt modelId="{6E31CE12-90E2-46B9-94EA-9AAD3401CA93}">
      <dgm:prSet custT="1"/>
      <dgm:spPr>
        <a:solidFill>
          <a:srgbClr val="92D050">
            <a:alpha val="27000"/>
          </a:srgbClr>
        </a:solidFill>
      </dgm:spPr>
      <dgm:t>
        <a:bodyPr/>
        <a:lstStyle/>
        <a:p>
          <a:r>
            <a:rPr lang="fr-BE" sz="1600" dirty="0" err="1" smtClean="0">
              <a:solidFill>
                <a:schemeClr val="tx1"/>
              </a:solidFill>
            </a:rPr>
            <a:t>Investments</a:t>
          </a:r>
          <a:r>
            <a:rPr lang="fr-BE" sz="1600" dirty="0" smtClean="0">
              <a:solidFill>
                <a:schemeClr val="tx1"/>
              </a:solidFill>
            </a:rPr>
            <a:t> in </a:t>
          </a:r>
          <a:r>
            <a:rPr lang="fr-BE" sz="1600" dirty="0" err="1" smtClean="0">
              <a:solidFill>
                <a:schemeClr val="tx1"/>
              </a:solidFill>
            </a:rPr>
            <a:t>physical</a:t>
          </a:r>
          <a:r>
            <a:rPr lang="fr-BE" sz="1600" dirty="0" smtClean="0">
              <a:solidFill>
                <a:schemeClr val="tx1"/>
              </a:solidFill>
            </a:rPr>
            <a:t> </a:t>
          </a:r>
          <a:r>
            <a:rPr lang="fr-BE" sz="1600" dirty="0" err="1" smtClean="0">
              <a:solidFill>
                <a:schemeClr val="tx1"/>
              </a:solidFill>
            </a:rPr>
            <a:t>assets</a:t>
          </a:r>
          <a:endParaRPr lang="fr-BE" sz="1600" dirty="0">
            <a:solidFill>
              <a:schemeClr val="tx1"/>
            </a:solidFill>
          </a:endParaRPr>
        </a:p>
      </dgm:t>
    </dgm:pt>
    <dgm:pt modelId="{2441164C-EA7C-402A-873C-BB16E5DAC09E}" type="parTrans" cxnId="{CCF617D9-98E3-477E-A34C-31CC64380865}">
      <dgm:prSet/>
      <dgm:spPr/>
      <dgm:t>
        <a:bodyPr/>
        <a:lstStyle/>
        <a:p>
          <a:endParaRPr lang="fr-BE"/>
        </a:p>
      </dgm:t>
    </dgm:pt>
    <dgm:pt modelId="{734B3FF1-8408-4ABA-9C94-A77AEF1300E3}" type="sibTrans" cxnId="{CCF617D9-98E3-477E-A34C-31CC64380865}">
      <dgm:prSet/>
      <dgm:spPr/>
      <dgm:t>
        <a:bodyPr/>
        <a:lstStyle/>
        <a:p>
          <a:endParaRPr lang="fr-BE"/>
        </a:p>
      </dgm:t>
    </dgm:pt>
    <dgm:pt modelId="{373669C4-56F4-4E59-8A0E-E0B56E3520FF}">
      <dgm:prSet custT="1"/>
      <dgm:spPr>
        <a:solidFill>
          <a:srgbClr val="BDDEFF"/>
        </a:solidFill>
      </dgm:spPr>
      <dgm:t>
        <a:bodyPr/>
        <a:lstStyle/>
        <a:p>
          <a:r>
            <a:rPr lang="fr-BE" sz="1400" dirty="0" err="1" smtClean="0">
              <a:solidFill>
                <a:schemeClr val="tx1"/>
              </a:solidFill>
            </a:rPr>
            <a:t>Restoring</a:t>
          </a:r>
          <a:r>
            <a:rPr lang="fr-BE" sz="1400" dirty="0" smtClean="0">
              <a:solidFill>
                <a:schemeClr val="tx1"/>
              </a:solidFill>
            </a:rPr>
            <a:t> damage by </a:t>
          </a:r>
          <a:r>
            <a:rPr lang="fr-BE" sz="1400" dirty="0" err="1" smtClean="0">
              <a:solidFill>
                <a:schemeClr val="tx1"/>
              </a:solidFill>
            </a:rPr>
            <a:t>natural</a:t>
          </a:r>
          <a:r>
            <a:rPr lang="fr-BE" sz="1400" dirty="0" smtClean="0">
              <a:solidFill>
                <a:schemeClr val="tx1"/>
              </a:solidFill>
            </a:rPr>
            <a:t> </a:t>
          </a:r>
          <a:r>
            <a:rPr lang="fr-BE" sz="1400" dirty="0" err="1" smtClean="0">
              <a:solidFill>
                <a:schemeClr val="tx1"/>
              </a:solidFill>
            </a:rPr>
            <a:t>disasters</a:t>
          </a:r>
          <a:endParaRPr lang="fr-BE" sz="1400" dirty="0">
            <a:solidFill>
              <a:schemeClr val="tx1"/>
            </a:solidFill>
          </a:endParaRPr>
        </a:p>
      </dgm:t>
    </dgm:pt>
    <dgm:pt modelId="{8BC60DE8-86D7-4DE0-9344-2FED6AAF86FE}" type="parTrans" cxnId="{C6723424-3F70-4BBD-840E-80486553C937}">
      <dgm:prSet/>
      <dgm:spPr/>
      <dgm:t>
        <a:bodyPr/>
        <a:lstStyle/>
        <a:p>
          <a:endParaRPr lang="fr-BE"/>
        </a:p>
      </dgm:t>
    </dgm:pt>
    <dgm:pt modelId="{40180DC0-903A-4F47-9A5B-3B081F5E2AA4}" type="sibTrans" cxnId="{C6723424-3F70-4BBD-840E-80486553C937}">
      <dgm:prSet/>
      <dgm:spPr/>
      <dgm:t>
        <a:bodyPr/>
        <a:lstStyle/>
        <a:p>
          <a:endParaRPr lang="fr-BE"/>
        </a:p>
      </dgm:t>
    </dgm:pt>
    <dgm:pt modelId="{BE3EF91F-907F-4AB0-9225-3B9FAFA295AD}">
      <dgm:prSet custT="1"/>
      <dgm:spPr>
        <a:solidFill>
          <a:srgbClr val="BDDEFF"/>
        </a:solidFill>
      </dgm:spPr>
      <dgm:t>
        <a:bodyPr/>
        <a:lstStyle/>
        <a:p>
          <a:r>
            <a:rPr lang="fr-BE" sz="1400" dirty="0" err="1" smtClean="0">
              <a:solidFill>
                <a:schemeClr val="tx1"/>
              </a:solidFill>
            </a:rPr>
            <a:t>Farm</a:t>
          </a:r>
          <a:r>
            <a:rPr lang="fr-BE" sz="1400" dirty="0" smtClean="0">
              <a:solidFill>
                <a:schemeClr val="tx1"/>
              </a:solidFill>
            </a:rPr>
            <a:t> business </a:t>
          </a:r>
          <a:r>
            <a:rPr lang="fr-BE" sz="1400" dirty="0" err="1" smtClean="0">
              <a:solidFill>
                <a:schemeClr val="tx1"/>
              </a:solidFill>
            </a:rPr>
            <a:t>development</a:t>
          </a:r>
          <a:endParaRPr lang="fr-BE" sz="1400" dirty="0">
            <a:solidFill>
              <a:schemeClr val="tx1"/>
            </a:solidFill>
          </a:endParaRPr>
        </a:p>
      </dgm:t>
    </dgm:pt>
    <dgm:pt modelId="{667DAE65-CDF1-4593-A0EB-C2D39B2A3DF6}" type="parTrans" cxnId="{C91B9173-D267-459B-AC02-EBE39AC0DF46}">
      <dgm:prSet/>
      <dgm:spPr/>
      <dgm:t>
        <a:bodyPr/>
        <a:lstStyle/>
        <a:p>
          <a:endParaRPr lang="fr-BE"/>
        </a:p>
      </dgm:t>
    </dgm:pt>
    <dgm:pt modelId="{D8216555-C15F-4C67-9AD0-1106EEC108A3}" type="sibTrans" cxnId="{C91B9173-D267-459B-AC02-EBE39AC0DF46}">
      <dgm:prSet/>
      <dgm:spPr/>
      <dgm:t>
        <a:bodyPr/>
        <a:lstStyle/>
        <a:p>
          <a:endParaRPr lang="fr-BE"/>
        </a:p>
      </dgm:t>
    </dgm:pt>
    <dgm:pt modelId="{08E9BA3F-C538-4DE2-BDA0-101E7B302B6A}">
      <dgm:prSet custT="1"/>
      <dgm:spPr>
        <a:solidFill>
          <a:srgbClr val="BDDEFF"/>
        </a:solidFill>
      </dgm:spPr>
      <dgm:t>
        <a:bodyPr/>
        <a:lstStyle/>
        <a:p>
          <a:r>
            <a:rPr lang="fr-BE" sz="1400" dirty="0" smtClean="0">
              <a:solidFill>
                <a:schemeClr val="tx1"/>
              </a:solidFill>
            </a:rPr>
            <a:t>Basic services in rural areas</a:t>
          </a:r>
          <a:endParaRPr lang="fr-BE" sz="1400" dirty="0">
            <a:solidFill>
              <a:schemeClr val="tx1"/>
            </a:solidFill>
          </a:endParaRPr>
        </a:p>
      </dgm:t>
    </dgm:pt>
    <dgm:pt modelId="{12A64CFA-B8DB-4D65-9E0D-DB015FCECD83}" type="parTrans" cxnId="{A911379F-DC95-40E5-90E0-F619415C04F6}">
      <dgm:prSet/>
      <dgm:spPr/>
      <dgm:t>
        <a:bodyPr/>
        <a:lstStyle/>
        <a:p>
          <a:endParaRPr lang="fr-BE"/>
        </a:p>
      </dgm:t>
    </dgm:pt>
    <dgm:pt modelId="{B207B54A-2344-4A51-BEF9-4BFD73063D1F}" type="sibTrans" cxnId="{A911379F-DC95-40E5-90E0-F619415C04F6}">
      <dgm:prSet/>
      <dgm:spPr/>
      <dgm:t>
        <a:bodyPr/>
        <a:lstStyle/>
        <a:p>
          <a:endParaRPr lang="fr-BE"/>
        </a:p>
      </dgm:t>
    </dgm:pt>
    <dgm:pt modelId="{11CAD27C-4A92-4564-833B-1C0F016962BA}">
      <dgm:prSet custT="1"/>
      <dgm:spPr>
        <a:solidFill>
          <a:srgbClr val="92D050"/>
        </a:solidFill>
      </dgm:spPr>
      <dgm:t>
        <a:bodyPr/>
        <a:lstStyle/>
        <a:p>
          <a:r>
            <a:rPr lang="fr-BE" sz="1600" dirty="0" err="1" smtClean="0">
              <a:solidFill>
                <a:schemeClr val="tx1"/>
              </a:solidFill>
            </a:rPr>
            <a:t>Investment</a:t>
          </a:r>
          <a:r>
            <a:rPr lang="fr-BE" sz="1600" dirty="0" smtClean="0">
              <a:solidFill>
                <a:schemeClr val="tx1"/>
              </a:solidFill>
            </a:rPr>
            <a:t> in </a:t>
          </a:r>
          <a:r>
            <a:rPr lang="fr-BE" sz="1600" dirty="0" err="1" smtClean="0">
              <a:solidFill>
                <a:schemeClr val="tx1"/>
              </a:solidFill>
            </a:rPr>
            <a:t>forests</a:t>
          </a:r>
          <a:endParaRPr lang="fr-BE" sz="1600" dirty="0">
            <a:solidFill>
              <a:schemeClr val="tx1"/>
            </a:solidFill>
          </a:endParaRPr>
        </a:p>
      </dgm:t>
    </dgm:pt>
    <dgm:pt modelId="{E3A16974-AF99-4E6C-8D1D-98777998C906}" type="parTrans" cxnId="{EDB16E66-7BDD-4D84-AD52-846CCA695D07}">
      <dgm:prSet/>
      <dgm:spPr/>
      <dgm:t>
        <a:bodyPr/>
        <a:lstStyle/>
        <a:p>
          <a:endParaRPr lang="fr-BE"/>
        </a:p>
      </dgm:t>
    </dgm:pt>
    <dgm:pt modelId="{7ED80E01-6965-4D8E-91A9-257F3583A11B}" type="sibTrans" cxnId="{EDB16E66-7BDD-4D84-AD52-846CCA695D07}">
      <dgm:prSet/>
      <dgm:spPr/>
      <dgm:t>
        <a:bodyPr/>
        <a:lstStyle/>
        <a:p>
          <a:endParaRPr lang="fr-BE"/>
        </a:p>
      </dgm:t>
    </dgm:pt>
    <dgm:pt modelId="{BA757DF9-7125-4EBA-BFBD-626C8282285C}">
      <dgm:prSet custT="1"/>
      <dgm:spPr>
        <a:solidFill>
          <a:srgbClr val="BDDEFF"/>
        </a:solidFill>
      </dgm:spPr>
      <dgm:t>
        <a:bodyPr/>
        <a:lstStyle/>
        <a:p>
          <a:r>
            <a:rPr lang="fr-BE" sz="1400" dirty="0" err="1" smtClean="0">
              <a:solidFill>
                <a:schemeClr val="tx1"/>
              </a:solidFill>
            </a:rPr>
            <a:t>Producers</a:t>
          </a:r>
          <a:r>
            <a:rPr lang="fr-BE" sz="1400" dirty="0" smtClean="0">
              <a:solidFill>
                <a:schemeClr val="tx1"/>
              </a:solidFill>
            </a:rPr>
            <a:t> groups and organisations</a:t>
          </a:r>
          <a:endParaRPr lang="fr-BE" sz="1400" dirty="0">
            <a:solidFill>
              <a:schemeClr val="tx1"/>
            </a:solidFill>
          </a:endParaRPr>
        </a:p>
      </dgm:t>
    </dgm:pt>
    <dgm:pt modelId="{95FB74DA-D586-4673-9CDB-39B71EB32BE5}" type="parTrans" cxnId="{90948AC0-F3A2-48E9-A0FA-8D7F44BE9543}">
      <dgm:prSet/>
      <dgm:spPr/>
      <dgm:t>
        <a:bodyPr/>
        <a:lstStyle/>
        <a:p>
          <a:endParaRPr lang="fr-BE"/>
        </a:p>
      </dgm:t>
    </dgm:pt>
    <dgm:pt modelId="{2904CDA3-7403-4EB1-B20D-589A998D69BF}" type="sibTrans" cxnId="{90948AC0-F3A2-48E9-A0FA-8D7F44BE9543}">
      <dgm:prSet/>
      <dgm:spPr/>
      <dgm:t>
        <a:bodyPr/>
        <a:lstStyle/>
        <a:p>
          <a:endParaRPr lang="fr-BE"/>
        </a:p>
      </dgm:t>
    </dgm:pt>
    <dgm:pt modelId="{6A192D0B-64C9-46CD-A630-5B7FB398F803}">
      <dgm:prSet custT="1"/>
      <dgm:spPr>
        <a:solidFill>
          <a:srgbClr val="92D050"/>
        </a:solidFill>
        <a:ln>
          <a:solidFill>
            <a:srgbClr val="FF0000"/>
          </a:solidFill>
        </a:ln>
      </dgm:spPr>
      <dgm:t>
        <a:bodyPr/>
        <a:lstStyle/>
        <a:p>
          <a:r>
            <a:rPr lang="fr-BE" sz="1600" dirty="0" smtClean="0">
              <a:solidFill>
                <a:schemeClr val="tx1"/>
              </a:solidFill>
            </a:rPr>
            <a:t>Agri-</a:t>
          </a:r>
          <a:r>
            <a:rPr lang="fr-BE" sz="1600" dirty="0" err="1" smtClean="0">
              <a:solidFill>
                <a:schemeClr val="tx1"/>
              </a:solidFill>
            </a:rPr>
            <a:t>environment</a:t>
          </a:r>
          <a:r>
            <a:rPr lang="fr-BE" sz="1600" dirty="0" smtClean="0">
              <a:solidFill>
                <a:schemeClr val="tx1"/>
              </a:solidFill>
            </a:rPr>
            <a:t> and </a:t>
          </a:r>
          <a:r>
            <a:rPr lang="fr-BE" sz="1600" dirty="0" err="1" smtClean="0">
              <a:solidFill>
                <a:schemeClr val="tx1"/>
              </a:solidFill>
            </a:rPr>
            <a:t>climate</a:t>
          </a:r>
          <a:endParaRPr lang="fr-BE" sz="1600" dirty="0">
            <a:solidFill>
              <a:schemeClr val="tx1"/>
            </a:solidFill>
          </a:endParaRPr>
        </a:p>
      </dgm:t>
    </dgm:pt>
    <dgm:pt modelId="{76AC3406-F55F-4B4F-AE4E-9C34D5D94C29}" type="parTrans" cxnId="{242C279D-46CA-4124-843F-A6087E2C5F31}">
      <dgm:prSet/>
      <dgm:spPr/>
      <dgm:t>
        <a:bodyPr/>
        <a:lstStyle/>
        <a:p>
          <a:endParaRPr lang="fr-BE"/>
        </a:p>
      </dgm:t>
    </dgm:pt>
    <dgm:pt modelId="{0A76C95E-9EEF-4EEE-A040-BA4EE20A236D}" type="sibTrans" cxnId="{242C279D-46CA-4124-843F-A6087E2C5F31}">
      <dgm:prSet/>
      <dgm:spPr/>
      <dgm:t>
        <a:bodyPr/>
        <a:lstStyle/>
        <a:p>
          <a:endParaRPr lang="fr-BE"/>
        </a:p>
      </dgm:t>
    </dgm:pt>
    <dgm:pt modelId="{CFC405A8-D8AC-4FC7-B4FC-6814410AD6A5}">
      <dgm:prSet custT="1"/>
      <dgm:spPr>
        <a:solidFill>
          <a:srgbClr val="92D050"/>
        </a:solidFill>
      </dgm:spPr>
      <dgm:t>
        <a:bodyPr/>
        <a:lstStyle/>
        <a:p>
          <a:r>
            <a:rPr lang="fr-BE" sz="1600" dirty="0" err="1" smtClean="0">
              <a:solidFill>
                <a:schemeClr val="tx1"/>
              </a:solidFill>
            </a:rPr>
            <a:t>Organic</a:t>
          </a:r>
          <a:r>
            <a:rPr lang="fr-BE" sz="1600" dirty="0" smtClean="0">
              <a:solidFill>
                <a:schemeClr val="tx1"/>
              </a:solidFill>
            </a:rPr>
            <a:t> </a:t>
          </a:r>
          <a:r>
            <a:rPr lang="fr-BE" sz="1600" dirty="0" err="1" smtClean="0">
              <a:solidFill>
                <a:schemeClr val="tx1"/>
              </a:solidFill>
            </a:rPr>
            <a:t>farming</a:t>
          </a:r>
          <a:endParaRPr lang="fr-BE" sz="1600" dirty="0">
            <a:solidFill>
              <a:schemeClr val="tx1"/>
            </a:solidFill>
          </a:endParaRPr>
        </a:p>
      </dgm:t>
    </dgm:pt>
    <dgm:pt modelId="{561C2987-2271-4622-8807-3088F5E9B40F}" type="parTrans" cxnId="{AE0100A8-96A6-4181-88B7-BEAF5BE940DC}">
      <dgm:prSet/>
      <dgm:spPr/>
      <dgm:t>
        <a:bodyPr/>
        <a:lstStyle/>
        <a:p>
          <a:endParaRPr lang="fr-BE"/>
        </a:p>
      </dgm:t>
    </dgm:pt>
    <dgm:pt modelId="{0C153999-7277-4455-997B-A49A4DB9767F}" type="sibTrans" cxnId="{AE0100A8-96A6-4181-88B7-BEAF5BE940DC}">
      <dgm:prSet/>
      <dgm:spPr/>
      <dgm:t>
        <a:bodyPr/>
        <a:lstStyle/>
        <a:p>
          <a:endParaRPr lang="fr-BE"/>
        </a:p>
      </dgm:t>
    </dgm:pt>
    <dgm:pt modelId="{D1C9E4CF-ACAD-4A1C-8021-CB3B7673F4C5}">
      <dgm:prSet custT="1"/>
      <dgm:spPr>
        <a:solidFill>
          <a:srgbClr val="92D050"/>
        </a:solidFill>
      </dgm:spPr>
      <dgm:t>
        <a:bodyPr/>
        <a:lstStyle/>
        <a:p>
          <a:r>
            <a:rPr lang="fr-BE" sz="1600" dirty="0" err="1" smtClean="0">
              <a:solidFill>
                <a:schemeClr val="tx1"/>
              </a:solidFill>
            </a:rPr>
            <a:t>Natura</a:t>
          </a:r>
          <a:r>
            <a:rPr lang="fr-BE" sz="1600" dirty="0" smtClean="0">
              <a:solidFill>
                <a:schemeClr val="tx1"/>
              </a:solidFill>
            </a:rPr>
            <a:t> 2000  and WFD</a:t>
          </a:r>
          <a:endParaRPr lang="fr-BE" sz="1600" dirty="0">
            <a:solidFill>
              <a:schemeClr val="tx1"/>
            </a:solidFill>
          </a:endParaRPr>
        </a:p>
      </dgm:t>
    </dgm:pt>
    <dgm:pt modelId="{45AE278C-6D36-4A68-8710-5DA75F8F6F7F}" type="parTrans" cxnId="{94B36401-7F2C-4188-94E7-DC7B5C6CA887}">
      <dgm:prSet/>
      <dgm:spPr/>
      <dgm:t>
        <a:bodyPr/>
        <a:lstStyle/>
        <a:p>
          <a:endParaRPr lang="fr-BE"/>
        </a:p>
      </dgm:t>
    </dgm:pt>
    <dgm:pt modelId="{0B4F7F11-DF58-47E5-A036-773DB57EEB1B}" type="sibTrans" cxnId="{94B36401-7F2C-4188-94E7-DC7B5C6CA887}">
      <dgm:prSet/>
      <dgm:spPr/>
      <dgm:t>
        <a:bodyPr/>
        <a:lstStyle/>
        <a:p>
          <a:endParaRPr lang="fr-BE"/>
        </a:p>
      </dgm:t>
    </dgm:pt>
    <dgm:pt modelId="{2AB2BA32-C678-48AB-A8AE-11BACFC5D2D8}">
      <dgm:prSet custT="1"/>
      <dgm:spPr>
        <a:solidFill>
          <a:srgbClr val="92D050"/>
        </a:solidFill>
      </dgm:spPr>
      <dgm:t>
        <a:bodyPr/>
        <a:lstStyle/>
        <a:p>
          <a:r>
            <a:rPr lang="fr-BE" sz="1600" dirty="0" smtClean="0">
              <a:solidFill>
                <a:schemeClr val="tx1"/>
              </a:solidFill>
            </a:rPr>
            <a:t>Areas </a:t>
          </a:r>
          <a:r>
            <a:rPr lang="fr-BE" sz="1600" dirty="0" err="1" smtClean="0">
              <a:solidFill>
                <a:schemeClr val="tx1"/>
              </a:solidFill>
            </a:rPr>
            <a:t>facing</a:t>
          </a:r>
          <a:r>
            <a:rPr lang="fr-BE" sz="1600" dirty="0" smtClean="0">
              <a:solidFill>
                <a:schemeClr val="tx1"/>
              </a:solidFill>
            </a:rPr>
            <a:t> </a:t>
          </a:r>
          <a:r>
            <a:rPr lang="fr-BE" sz="1600" dirty="0" err="1" smtClean="0">
              <a:solidFill>
                <a:schemeClr val="tx1"/>
              </a:solidFill>
            </a:rPr>
            <a:t>natural</a:t>
          </a:r>
          <a:r>
            <a:rPr lang="fr-BE" sz="1600" dirty="0" smtClean="0">
              <a:solidFill>
                <a:schemeClr val="tx1"/>
              </a:solidFill>
            </a:rPr>
            <a:t> </a:t>
          </a:r>
          <a:r>
            <a:rPr lang="fr-BE" sz="1600" dirty="0" err="1" smtClean="0">
              <a:solidFill>
                <a:schemeClr val="tx1"/>
              </a:solidFill>
            </a:rPr>
            <a:t>constraints</a:t>
          </a:r>
          <a:endParaRPr lang="fr-BE" sz="1600" dirty="0">
            <a:solidFill>
              <a:schemeClr val="tx1"/>
            </a:solidFill>
          </a:endParaRPr>
        </a:p>
      </dgm:t>
    </dgm:pt>
    <dgm:pt modelId="{76D11C19-7F98-4F12-BD53-0857320157E6}" type="parTrans" cxnId="{8C5B948B-A946-4A8B-A095-0F873FCB28D6}">
      <dgm:prSet/>
      <dgm:spPr/>
      <dgm:t>
        <a:bodyPr/>
        <a:lstStyle/>
        <a:p>
          <a:endParaRPr lang="fr-BE"/>
        </a:p>
      </dgm:t>
    </dgm:pt>
    <dgm:pt modelId="{57F096B3-863A-4687-888D-80FBC6829368}" type="sibTrans" cxnId="{8C5B948B-A946-4A8B-A095-0F873FCB28D6}">
      <dgm:prSet/>
      <dgm:spPr/>
      <dgm:t>
        <a:bodyPr/>
        <a:lstStyle/>
        <a:p>
          <a:endParaRPr lang="fr-BE"/>
        </a:p>
      </dgm:t>
    </dgm:pt>
    <dgm:pt modelId="{D71CCE2D-7ECD-4431-BD34-1A03D04E92DC}">
      <dgm:prSet custT="1"/>
      <dgm:spPr>
        <a:solidFill>
          <a:srgbClr val="92D050"/>
        </a:solid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BE" sz="1600" dirty="0" smtClean="0">
              <a:solidFill>
                <a:schemeClr val="tx1"/>
              </a:solidFill>
            </a:rPr>
            <a:t>Forest </a:t>
          </a:r>
          <a:r>
            <a:rPr lang="fr-BE" sz="1600" dirty="0" err="1" smtClean="0">
              <a:solidFill>
                <a:schemeClr val="tx1"/>
              </a:solidFill>
            </a:rPr>
            <a:t>environment</a:t>
          </a:r>
          <a:r>
            <a:rPr lang="fr-BE" sz="1600" dirty="0" smtClean="0">
              <a:solidFill>
                <a:schemeClr val="tx1"/>
              </a:solidFill>
            </a:rPr>
            <a:t> services</a:t>
          </a:r>
        </a:p>
      </dgm:t>
    </dgm:pt>
    <dgm:pt modelId="{620D4A80-6237-461D-8C55-C574ED232CC1}" type="parTrans" cxnId="{60A06A9A-9F4E-46AF-BF1B-8C2348D5A1EA}">
      <dgm:prSet/>
      <dgm:spPr/>
      <dgm:t>
        <a:bodyPr/>
        <a:lstStyle/>
        <a:p>
          <a:endParaRPr lang="fr-BE"/>
        </a:p>
      </dgm:t>
    </dgm:pt>
    <dgm:pt modelId="{90EBB0D9-F6CD-475E-8895-9AE0089D9DDD}" type="sibTrans" cxnId="{60A06A9A-9F4E-46AF-BF1B-8C2348D5A1EA}">
      <dgm:prSet/>
      <dgm:spPr/>
      <dgm:t>
        <a:bodyPr/>
        <a:lstStyle/>
        <a:p>
          <a:endParaRPr lang="fr-BE"/>
        </a:p>
      </dgm:t>
    </dgm:pt>
    <dgm:pt modelId="{617C603D-A576-4D8B-BD08-0DF419D06464}">
      <dgm:prSet custT="1"/>
      <dgm:spPr/>
      <dgm:t>
        <a:bodyPr/>
        <a:lstStyle/>
        <a:p>
          <a:r>
            <a:rPr lang="fr-BE" sz="1400" dirty="0" err="1" smtClean="0">
              <a:solidFill>
                <a:schemeClr val="tx1"/>
              </a:solidFill>
            </a:rPr>
            <a:t>Co-operation</a:t>
          </a:r>
          <a:endParaRPr lang="fr-BE" sz="1400" dirty="0">
            <a:solidFill>
              <a:schemeClr val="tx1"/>
            </a:solidFill>
          </a:endParaRPr>
        </a:p>
      </dgm:t>
    </dgm:pt>
    <dgm:pt modelId="{EAC82A7C-6018-4E96-9E24-923B293AFE94}" type="parTrans" cxnId="{A70A439C-4B92-4371-A9D6-F0C9697C08C8}">
      <dgm:prSet/>
      <dgm:spPr/>
      <dgm:t>
        <a:bodyPr/>
        <a:lstStyle/>
        <a:p>
          <a:endParaRPr lang="fr-BE"/>
        </a:p>
      </dgm:t>
    </dgm:pt>
    <dgm:pt modelId="{7FF37BCD-6726-40F5-ABC9-09842EA4DE25}" type="sibTrans" cxnId="{A70A439C-4B92-4371-A9D6-F0C9697C08C8}">
      <dgm:prSet/>
      <dgm:spPr/>
      <dgm:t>
        <a:bodyPr/>
        <a:lstStyle/>
        <a:p>
          <a:endParaRPr lang="fr-BE"/>
        </a:p>
      </dgm:t>
    </dgm:pt>
    <dgm:pt modelId="{8BBA3F54-B688-4FFD-AB06-AF066703B1F1}">
      <dgm:prSet custT="1"/>
      <dgm:spPr/>
      <dgm:t>
        <a:bodyPr/>
        <a:lstStyle/>
        <a:p>
          <a:r>
            <a:rPr lang="fr-BE" sz="1400" dirty="0" err="1" smtClean="0">
              <a:solidFill>
                <a:schemeClr val="tx1"/>
              </a:solidFill>
            </a:rPr>
            <a:t>Risk</a:t>
          </a:r>
          <a:r>
            <a:rPr lang="fr-BE" sz="1400" dirty="0" smtClean="0">
              <a:solidFill>
                <a:schemeClr val="tx1"/>
              </a:solidFill>
            </a:rPr>
            <a:t> Management</a:t>
          </a:r>
          <a:endParaRPr lang="fr-BE" sz="1400" dirty="0">
            <a:solidFill>
              <a:schemeClr val="tx1"/>
            </a:solidFill>
          </a:endParaRPr>
        </a:p>
      </dgm:t>
    </dgm:pt>
    <dgm:pt modelId="{CBF5D385-6554-44DE-AB01-2F0ED99F1716}" type="parTrans" cxnId="{3B49B6A0-3886-4706-8790-6FB92079C3AE}">
      <dgm:prSet/>
      <dgm:spPr/>
      <dgm:t>
        <a:bodyPr/>
        <a:lstStyle/>
        <a:p>
          <a:endParaRPr lang="fr-BE"/>
        </a:p>
      </dgm:t>
    </dgm:pt>
    <dgm:pt modelId="{7C491558-6F18-45D3-AD9D-4176A5918675}" type="sibTrans" cxnId="{3B49B6A0-3886-4706-8790-6FB92079C3AE}">
      <dgm:prSet/>
      <dgm:spPr/>
      <dgm:t>
        <a:bodyPr/>
        <a:lstStyle/>
        <a:p>
          <a:endParaRPr lang="fr-BE"/>
        </a:p>
      </dgm:t>
    </dgm:pt>
    <dgm:pt modelId="{4351A938-2200-4F4B-9BDB-D770C11B1788}">
      <dgm:prSet custT="1"/>
      <dgm:spPr/>
      <dgm:t>
        <a:bodyPr/>
        <a:lstStyle/>
        <a:p>
          <a:r>
            <a:rPr lang="fr-BE" sz="1400" dirty="0" err="1" smtClean="0">
              <a:solidFill>
                <a:schemeClr val="tx1"/>
              </a:solidFill>
            </a:rPr>
            <a:t>Croatia</a:t>
          </a:r>
          <a:endParaRPr lang="en-GB" sz="1400" dirty="0">
            <a:solidFill>
              <a:schemeClr val="tx1"/>
            </a:solidFill>
          </a:endParaRPr>
        </a:p>
      </dgm:t>
    </dgm:pt>
    <dgm:pt modelId="{61442F3C-E1A1-41ED-83A3-9FA8EEA942EB}" type="parTrans" cxnId="{775E5FFF-B1C1-4843-8B49-C5075227CBFD}">
      <dgm:prSet/>
      <dgm:spPr/>
      <dgm:t>
        <a:bodyPr/>
        <a:lstStyle/>
        <a:p>
          <a:endParaRPr lang="en-GB"/>
        </a:p>
      </dgm:t>
    </dgm:pt>
    <dgm:pt modelId="{6760CBFE-7306-4024-9A52-38B81BDC8CAA}" type="sibTrans" cxnId="{775E5FFF-B1C1-4843-8B49-C5075227CBFD}">
      <dgm:prSet/>
      <dgm:spPr/>
      <dgm:t>
        <a:bodyPr/>
        <a:lstStyle/>
        <a:p>
          <a:endParaRPr lang="en-GB"/>
        </a:p>
      </dgm:t>
    </dgm:pt>
    <dgm:pt modelId="{F670FF28-34A8-40DD-9231-357DA1C3FEBF}">
      <dgm:prSet custT="1"/>
      <dgm:spPr/>
      <dgm:t>
        <a:bodyPr/>
        <a:lstStyle/>
        <a:p>
          <a:r>
            <a:rPr lang="fr-BE" sz="1400" dirty="0" smtClean="0">
              <a:solidFill>
                <a:schemeClr val="tx1"/>
              </a:solidFill>
            </a:rPr>
            <a:t>LEADER</a:t>
          </a:r>
          <a:endParaRPr lang="en-GB" sz="1400" dirty="0">
            <a:solidFill>
              <a:schemeClr val="tx1"/>
            </a:solidFill>
          </a:endParaRPr>
        </a:p>
      </dgm:t>
    </dgm:pt>
    <dgm:pt modelId="{99445505-3456-42DB-906C-F68704B7958F}" type="parTrans" cxnId="{28AED70C-E853-49E6-880E-15AD37544671}">
      <dgm:prSet/>
      <dgm:spPr/>
      <dgm:t>
        <a:bodyPr/>
        <a:lstStyle/>
        <a:p>
          <a:endParaRPr lang="en-GB"/>
        </a:p>
      </dgm:t>
    </dgm:pt>
    <dgm:pt modelId="{FB8F1234-5A99-42BD-9D2A-05E7F15D2EEE}" type="sibTrans" cxnId="{28AED70C-E853-49E6-880E-15AD37544671}">
      <dgm:prSet/>
      <dgm:spPr/>
      <dgm:t>
        <a:bodyPr/>
        <a:lstStyle/>
        <a:p>
          <a:endParaRPr lang="en-GB"/>
        </a:p>
      </dgm:t>
    </dgm:pt>
    <dgm:pt modelId="{15A9F54E-381A-408F-94C0-BBC62552FACC}">
      <dgm:prSet custT="1"/>
      <dgm:spPr/>
      <dgm:t>
        <a:bodyPr/>
        <a:lstStyle/>
        <a:p>
          <a:r>
            <a:rPr lang="fr-BE" sz="1400" dirty="0" err="1" smtClean="0">
              <a:solidFill>
                <a:schemeClr val="tx1"/>
              </a:solidFill>
            </a:rPr>
            <a:t>Technical</a:t>
          </a:r>
          <a:r>
            <a:rPr lang="fr-BE" sz="1400" dirty="0" smtClean="0">
              <a:solidFill>
                <a:schemeClr val="tx1"/>
              </a:solidFill>
            </a:rPr>
            <a:t> assistance</a:t>
          </a:r>
          <a:endParaRPr lang="en-GB" sz="1400" dirty="0">
            <a:solidFill>
              <a:schemeClr val="tx1"/>
            </a:solidFill>
          </a:endParaRPr>
        </a:p>
      </dgm:t>
    </dgm:pt>
    <dgm:pt modelId="{A3C3E3F1-B1E6-4A54-A107-CEC6952857FB}" type="parTrans" cxnId="{B80A4898-6DE1-4FEC-8C2A-2E62FD0A4C81}">
      <dgm:prSet/>
      <dgm:spPr/>
      <dgm:t>
        <a:bodyPr/>
        <a:lstStyle/>
        <a:p>
          <a:endParaRPr lang="en-GB"/>
        </a:p>
      </dgm:t>
    </dgm:pt>
    <dgm:pt modelId="{E83B5B7E-B937-446E-A08D-BCF40CBB470C}" type="sibTrans" cxnId="{B80A4898-6DE1-4FEC-8C2A-2E62FD0A4C81}">
      <dgm:prSet/>
      <dgm:spPr/>
      <dgm:t>
        <a:bodyPr/>
        <a:lstStyle/>
        <a:p>
          <a:endParaRPr lang="en-GB"/>
        </a:p>
      </dgm:t>
    </dgm:pt>
    <dgm:pt modelId="{7F3168B6-4C59-4F1A-AD49-465D8FD0A5AC}" type="pres">
      <dgm:prSet presAssocID="{5364A046-BD38-4BE2-B929-69FBB4D3A12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23B51D1-B821-4732-AE6C-66A02D91373A}" type="pres">
      <dgm:prSet presAssocID="{B84D3951-C5EB-4FE4-A816-F4B6CCBAD996}" presName="root1" presStyleCnt="0"/>
      <dgm:spPr/>
    </dgm:pt>
    <dgm:pt modelId="{6486ED7E-3500-40AA-87D7-562F5D8AFFBA}" type="pres">
      <dgm:prSet presAssocID="{B84D3951-C5EB-4FE4-A816-F4B6CCBAD996}" presName="LevelOneTextNode" presStyleLbl="node0" presStyleIdx="0" presStyleCnt="1" custScaleX="8997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5D08925D-9C91-405A-8C6D-9110EFE32FA6}" type="pres">
      <dgm:prSet presAssocID="{B84D3951-C5EB-4FE4-A816-F4B6CCBAD996}" presName="level2hierChild" presStyleCnt="0"/>
      <dgm:spPr/>
    </dgm:pt>
    <dgm:pt modelId="{C6ED5962-1E33-4D89-8E01-D718D8E7B2F1}" type="pres">
      <dgm:prSet presAssocID="{17D16024-AF92-4AC9-A974-C5AA3CF80A88}" presName="conn2-1" presStyleLbl="parChTrans1D2" presStyleIdx="0" presStyleCnt="19"/>
      <dgm:spPr/>
      <dgm:t>
        <a:bodyPr/>
        <a:lstStyle/>
        <a:p>
          <a:endParaRPr lang="en-GB"/>
        </a:p>
      </dgm:t>
    </dgm:pt>
    <dgm:pt modelId="{FB5C2A39-6FCB-401E-AA43-A12EFF309F8F}" type="pres">
      <dgm:prSet presAssocID="{17D16024-AF92-4AC9-A974-C5AA3CF80A88}" presName="connTx" presStyleLbl="parChTrans1D2" presStyleIdx="0" presStyleCnt="19"/>
      <dgm:spPr/>
      <dgm:t>
        <a:bodyPr/>
        <a:lstStyle/>
        <a:p>
          <a:endParaRPr lang="en-GB"/>
        </a:p>
      </dgm:t>
    </dgm:pt>
    <dgm:pt modelId="{803B19D4-D22A-4AF0-993F-3F5BF26B2C79}" type="pres">
      <dgm:prSet presAssocID="{360421F9-6E25-452B-AD95-6D86F0DAB2A8}" presName="root2" presStyleCnt="0"/>
      <dgm:spPr/>
    </dgm:pt>
    <dgm:pt modelId="{25D76B14-CCCE-42F4-A37D-87C44271E1F0}" type="pres">
      <dgm:prSet presAssocID="{360421F9-6E25-452B-AD95-6D86F0DAB2A8}" presName="LevelTwoTextNode" presStyleLbl="node2" presStyleIdx="0" presStyleCnt="19" custScaleX="406677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B8963494-4D77-438B-9313-72A93B99AEAC}" type="pres">
      <dgm:prSet presAssocID="{360421F9-6E25-452B-AD95-6D86F0DAB2A8}" presName="level3hierChild" presStyleCnt="0"/>
      <dgm:spPr/>
    </dgm:pt>
    <dgm:pt modelId="{9690C03C-FC49-4634-AC4D-FDF8DD3FEF7F}" type="pres">
      <dgm:prSet presAssocID="{B3FCD940-D4DF-4177-91C6-8C1753217D13}" presName="conn2-1" presStyleLbl="parChTrans1D2" presStyleIdx="1" presStyleCnt="19"/>
      <dgm:spPr/>
      <dgm:t>
        <a:bodyPr/>
        <a:lstStyle/>
        <a:p>
          <a:endParaRPr lang="en-GB"/>
        </a:p>
      </dgm:t>
    </dgm:pt>
    <dgm:pt modelId="{5269655D-1D45-4193-AB28-D81B2C7400F4}" type="pres">
      <dgm:prSet presAssocID="{B3FCD940-D4DF-4177-91C6-8C1753217D13}" presName="connTx" presStyleLbl="parChTrans1D2" presStyleIdx="1" presStyleCnt="19"/>
      <dgm:spPr/>
      <dgm:t>
        <a:bodyPr/>
        <a:lstStyle/>
        <a:p>
          <a:endParaRPr lang="en-GB"/>
        </a:p>
      </dgm:t>
    </dgm:pt>
    <dgm:pt modelId="{FC411FA2-2A11-4B4B-A200-4D3AA7321D27}" type="pres">
      <dgm:prSet presAssocID="{CFFFB6B4-F810-4FD9-AE18-05A513E5D62F}" presName="root2" presStyleCnt="0"/>
      <dgm:spPr/>
    </dgm:pt>
    <dgm:pt modelId="{8A728C06-F38C-4EBA-A12D-F95E123AC8CF}" type="pres">
      <dgm:prSet presAssocID="{CFFFB6B4-F810-4FD9-AE18-05A513E5D62F}" presName="LevelTwoTextNode" presStyleLbl="node2" presStyleIdx="1" presStyleCnt="19" custScaleX="406677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5787A7A8-F116-4513-8098-B38DCBA81336}" type="pres">
      <dgm:prSet presAssocID="{CFFFB6B4-F810-4FD9-AE18-05A513E5D62F}" presName="level3hierChild" presStyleCnt="0"/>
      <dgm:spPr/>
    </dgm:pt>
    <dgm:pt modelId="{80BC6547-C370-4DD8-8B86-1681A46E702D}" type="pres">
      <dgm:prSet presAssocID="{8B62C1F2-E1AA-4C7D-8104-833B6A4E21C8}" presName="conn2-1" presStyleLbl="parChTrans1D2" presStyleIdx="2" presStyleCnt="19"/>
      <dgm:spPr/>
      <dgm:t>
        <a:bodyPr/>
        <a:lstStyle/>
        <a:p>
          <a:endParaRPr lang="en-GB"/>
        </a:p>
      </dgm:t>
    </dgm:pt>
    <dgm:pt modelId="{710F9BFD-A62D-4212-915F-6D0D10D7F32D}" type="pres">
      <dgm:prSet presAssocID="{8B62C1F2-E1AA-4C7D-8104-833B6A4E21C8}" presName="connTx" presStyleLbl="parChTrans1D2" presStyleIdx="2" presStyleCnt="19"/>
      <dgm:spPr/>
      <dgm:t>
        <a:bodyPr/>
        <a:lstStyle/>
        <a:p>
          <a:endParaRPr lang="en-GB"/>
        </a:p>
      </dgm:t>
    </dgm:pt>
    <dgm:pt modelId="{D2566345-70D2-437C-A299-6C266A25EB4B}" type="pres">
      <dgm:prSet presAssocID="{C73A62AB-56C3-4F4D-8294-65FACB6A2311}" presName="root2" presStyleCnt="0"/>
      <dgm:spPr/>
    </dgm:pt>
    <dgm:pt modelId="{9FDB15F3-A55D-44E6-95C4-8318E0758F18}" type="pres">
      <dgm:prSet presAssocID="{C73A62AB-56C3-4F4D-8294-65FACB6A2311}" presName="LevelTwoTextNode" presStyleLbl="node2" presStyleIdx="2" presStyleCnt="19" custScaleX="406676" custLinFactNeighborX="2214" custLinFactNeighborY="13534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16BF2E41-2EEE-4235-A509-EE1EEF12E4D1}" type="pres">
      <dgm:prSet presAssocID="{C73A62AB-56C3-4F4D-8294-65FACB6A2311}" presName="level3hierChild" presStyleCnt="0"/>
      <dgm:spPr/>
    </dgm:pt>
    <dgm:pt modelId="{C73F4D44-1422-408D-AA3C-6EE49C02C151}" type="pres">
      <dgm:prSet presAssocID="{2441164C-EA7C-402A-873C-BB16E5DAC09E}" presName="conn2-1" presStyleLbl="parChTrans1D2" presStyleIdx="3" presStyleCnt="19"/>
      <dgm:spPr/>
      <dgm:t>
        <a:bodyPr/>
        <a:lstStyle/>
        <a:p>
          <a:endParaRPr lang="en-GB"/>
        </a:p>
      </dgm:t>
    </dgm:pt>
    <dgm:pt modelId="{1EC2A128-842C-44E0-A7A9-4125818D6955}" type="pres">
      <dgm:prSet presAssocID="{2441164C-EA7C-402A-873C-BB16E5DAC09E}" presName="connTx" presStyleLbl="parChTrans1D2" presStyleIdx="3" presStyleCnt="19"/>
      <dgm:spPr/>
      <dgm:t>
        <a:bodyPr/>
        <a:lstStyle/>
        <a:p>
          <a:endParaRPr lang="en-GB"/>
        </a:p>
      </dgm:t>
    </dgm:pt>
    <dgm:pt modelId="{1BA24FDD-BCC9-4AD7-A601-AFA9D7A8543D}" type="pres">
      <dgm:prSet presAssocID="{6E31CE12-90E2-46B9-94EA-9AAD3401CA93}" presName="root2" presStyleCnt="0"/>
      <dgm:spPr/>
    </dgm:pt>
    <dgm:pt modelId="{EA087250-6ECF-4919-A2D7-F2D6EABB2C14}" type="pres">
      <dgm:prSet presAssocID="{6E31CE12-90E2-46B9-94EA-9AAD3401CA93}" presName="LevelTwoTextNode" presStyleLbl="node2" presStyleIdx="3" presStyleCnt="19" custScaleX="406677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5A6BD922-7AD6-4CB3-ACE4-5A3B271A60DA}" type="pres">
      <dgm:prSet presAssocID="{6E31CE12-90E2-46B9-94EA-9AAD3401CA93}" presName="level3hierChild" presStyleCnt="0"/>
      <dgm:spPr/>
    </dgm:pt>
    <dgm:pt modelId="{02BFBF15-6482-4501-B210-5E6BE2BAC5BD}" type="pres">
      <dgm:prSet presAssocID="{8BC60DE8-86D7-4DE0-9344-2FED6AAF86FE}" presName="conn2-1" presStyleLbl="parChTrans1D2" presStyleIdx="4" presStyleCnt="19"/>
      <dgm:spPr/>
      <dgm:t>
        <a:bodyPr/>
        <a:lstStyle/>
        <a:p>
          <a:endParaRPr lang="en-GB"/>
        </a:p>
      </dgm:t>
    </dgm:pt>
    <dgm:pt modelId="{F9BAAF2F-BBE1-4143-B8E9-20E9D7287991}" type="pres">
      <dgm:prSet presAssocID="{8BC60DE8-86D7-4DE0-9344-2FED6AAF86FE}" presName="connTx" presStyleLbl="parChTrans1D2" presStyleIdx="4" presStyleCnt="19"/>
      <dgm:spPr/>
      <dgm:t>
        <a:bodyPr/>
        <a:lstStyle/>
        <a:p>
          <a:endParaRPr lang="en-GB"/>
        </a:p>
      </dgm:t>
    </dgm:pt>
    <dgm:pt modelId="{8C88AB84-DED5-4C5A-A439-32D4B3CE1C48}" type="pres">
      <dgm:prSet presAssocID="{373669C4-56F4-4E59-8A0E-E0B56E3520FF}" presName="root2" presStyleCnt="0"/>
      <dgm:spPr/>
    </dgm:pt>
    <dgm:pt modelId="{17092908-374F-49C9-8D45-C0E900AF7AAE}" type="pres">
      <dgm:prSet presAssocID="{373669C4-56F4-4E59-8A0E-E0B56E3520FF}" presName="LevelTwoTextNode" presStyleLbl="node2" presStyleIdx="4" presStyleCnt="19" custScaleX="406676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4F1F9AB5-9974-4E92-B695-827D02BF0B6B}" type="pres">
      <dgm:prSet presAssocID="{373669C4-56F4-4E59-8A0E-E0B56E3520FF}" presName="level3hierChild" presStyleCnt="0"/>
      <dgm:spPr/>
    </dgm:pt>
    <dgm:pt modelId="{A4E44BC8-63AC-4677-B291-C4414C8BB9FA}" type="pres">
      <dgm:prSet presAssocID="{667DAE65-CDF1-4593-A0EB-C2D39B2A3DF6}" presName="conn2-1" presStyleLbl="parChTrans1D2" presStyleIdx="5" presStyleCnt="19"/>
      <dgm:spPr/>
      <dgm:t>
        <a:bodyPr/>
        <a:lstStyle/>
        <a:p>
          <a:endParaRPr lang="en-GB"/>
        </a:p>
      </dgm:t>
    </dgm:pt>
    <dgm:pt modelId="{CA55621B-2F35-4166-8491-B13677C74F0B}" type="pres">
      <dgm:prSet presAssocID="{667DAE65-CDF1-4593-A0EB-C2D39B2A3DF6}" presName="connTx" presStyleLbl="parChTrans1D2" presStyleIdx="5" presStyleCnt="19"/>
      <dgm:spPr/>
      <dgm:t>
        <a:bodyPr/>
        <a:lstStyle/>
        <a:p>
          <a:endParaRPr lang="en-GB"/>
        </a:p>
      </dgm:t>
    </dgm:pt>
    <dgm:pt modelId="{B95F5B3C-A54E-4DF4-AAA8-633AB3C12C28}" type="pres">
      <dgm:prSet presAssocID="{BE3EF91F-907F-4AB0-9225-3B9FAFA295AD}" presName="root2" presStyleCnt="0"/>
      <dgm:spPr/>
    </dgm:pt>
    <dgm:pt modelId="{E245E47D-AE25-4CED-AC9A-3A646AA81BBE}" type="pres">
      <dgm:prSet presAssocID="{BE3EF91F-907F-4AB0-9225-3B9FAFA295AD}" presName="LevelTwoTextNode" presStyleLbl="node2" presStyleIdx="5" presStyleCnt="19" custScaleX="406677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0597E07A-11FC-4992-82A5-4F41F06B6B50}" type="pres">
      <dgm:prSet presAssocID="{BE3EF91F-907F-4AB0-9225-3B9FAFA295AD}" presName="level3hierChild" presStyleCnt="0"/>
      <dgm:spPr/>
    </dgm:pt>
    <dgm:pt modelId="{1EBE0442-C6AD-4898-85DB-5272EAC660AF}" type="pres">
      <dgm:prSet presAssocID="{12A64CFA-B8DB-4D65-9E0D-DB015FCECD83}" presName="conn2-1" presStyleLbl="parChTrans1D2" presStyleIdx="6" presStyleCnt="19"/>
      <dgm:spPr/>
      <dgm:t>
        <a:bodyPr/>
        <a:lstStyle/>
        <a:p>
          <a:endParaRPr lang="en-GB"/>
        </a:p>
      </dgm:t>
    </dgm:pt>
    <dgm:pt modelId="{ACBE92DA-79D3-4946-8E6D-F1D9DF6902B1}" type="pres">
      <dgm:prSet presAssocID="{12A64CFA-B8DB-4D65-9E0D-DB015FCECD83}" presName="connTx" presStyleLbl="parChTrans1D2" presStyleIdx="6" presStyleCnt="19"/>
      <dgm:spPr/>
      <dgm:t>
        <a:bodyPr/>
        <a:lstStyle/>
        <a:p>
          <a:endParaRPr lang="en-GB"/>
        </a:p>
      </dgm:t>
    </dgm:pt>
    <dgm:pt modelId="{6DA81523-5CD3-4CD2-B066-5D196E912D70}" type="pres">
      <dgm:prSet presAssocID="{08E9BA3F-C538-4DE2-BDA0-101E7B302B6A}" presName="root2" presStyleCnt="0"/>
      <dgm:spPr/>
    </dgm:pt>
    <dgm:pt modelId="{8EB59232-1911-441A-8E1D-26935E980915}" type="pres">
      <dgm:prSet presAssocID="{08E9BA3F-C538-4DE2-BDA0-101E7B302B6A}" presName="LevelTwoTextNode" presStyleLbl="node2" presStyleIdx="6" presStyleCnt="19" custScaleX="40667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3D970CC1-84DB-47BE-BFA6-79CCDD131A45}" type="pres">
      <dgm:prSet presAssocID="{08E9BA3F-C538-4DE2-BDA0-101E7B302B6A}" presName="level3hierChild" presStyleCnt="0"/>
      <dgm:spPr/>
    </dgm:pt>
    <dgm:pt modelId="{4821F47F-03C5-4627-8DD5-1D9421C25622}" type="pres">
      <dgm:prSet presAssocID="{E3A16974-AF99-4E6C-8D1D-98777998C906}" presName="conn2-1" presStyleLbl="parChTrans1D2" presStyleIdx="7" presStyleCnt="19"/>
      <dgm:spPr/>
      <dgm:t>
        <a:bodyPr/>
        <a:lstStyle/>
        <a:p>
          <a:endParaRPr lang="en-GB"/>
        </a:p>
      </dgm:t>
    </dgm:pt>
    <dgm:pt modelId="{AED0C989-E008-4944-97BE-75763F2695CE}" type="pres">
      <dgm:prSet presAssocID="{E3A16974-AF99-4E6C-8D1D-98777998C906}" presName="connTx" presStyleLbl="parChTrans1D2" presStyleIdx="7" presStyleCnt="19"/>
      <dgm:spPr/>
      <dgm:t>
        <a:bodyPr/>
        <a:lstStyle/>
        <a:p>
          <a:endParaRPr lang="en-GB"/>
        </a:p>
      </dgm:t>
    </dgm:pt>
    <dgm:pt modelId="{61D879A0-FB64-48B3-8728-8FBD7B633968}" type="pres">
      <dgm:prSet presAssocID="{11CAD27C-4A92-4564-833B-1C0F016962BA}" presName="root2" presStyleCnt="0"/>
      <dgm:spPr/>
    </dgm:pt>
    <dgm:pt modelId="{FF6E2C13-CD31-4586-AEFF-A06E17A13037}" type="pres">
      <dgm:prSet presAssocID="{11CAD27C-4A92-4564-833B-1C0F016962BA}" presName="LevelTwoTextNode" presStyleLbl="node2" presStyleIdx="7" presStyleCnt="19" custScaleX="406677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6BD08E44-B50E-4B47-98CA-18E7DE6BEFA4}" type="pres">
      <dgm:prSet presAssocID="{11CAD27C-4A92-4564-833B-1C0F016962BA}" presName="level3hierChild" presStyleCnt="0"/>
      <dgm:spPr/>
    </dgm:pt>
    <dgm:pt modelId="{A80DF30A-2691-4A00-9D09-061D0D5C45B2}" type="pres">
      <dgm:prSet presAssocID="{95FB74DA-D586-4673-9CDB-39B71EB32BE5}" presName="conn2-1" presStyleLbl="parChTrans1D2" presStyleIdx="8" presStyleCnt="19"/>
      <dgm:spPr/>
      <dgm:t>
        <a:bodyPr/>
        <a:lstStyle/>
        <a:p>
          <a:endParaRPr lang="en-GB"/>
        </a:p>
      </dgm:t>
    </dgm:pt>
    <dgm:pt modelId="{BEAF521F-3C23-4F41-9E75-633366A423D6}" type="pres">
      <dgm:prSet presAssocID="{95FB74DA-D586-4673-9CDB-39B71EB32BE5}" presName="connTx" presStyleLbl="parChTrans1D2" presStyleIdx="8" presStyleCnt="19"/>
      <dgm:spPr/>
      <dgm:t>
        <a:bodyPr/>
        <a:lstStyle/>
        <a:p>
          <a:endParaRPr lang="en-GB"/>
        </a:p>
      </dgm:t>
    </dgm:pt>
    <dgm:pt modelId="{716B2AC2-9828-4254-AD7C-AF239212D445}" type="pres">
      <dgm:prSet presAssocID="{BA757DF9-7125-4EBA-BFBD-626C8282285C}" presName="root2" presStyleCnt="0"/>
      <dgm:spPr/>
    </dgm:pt>
    <dgm:pt modelId="{A3F5B24B-4F5A-4B51-854D-3E7BBCB77A93}" type="pres">
      <dgm:prSet presAssocID="{BA757DF9-7125-4EBA-BFBD-626C8282285C}" presName="LevelTwoTextNode" presStyleLbl="node2" presStyleIdx="8" presStyleCnt="19" custScaleX="406677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10AA0782-9138-4DB5-8F65-D1A9D00B3287}" type="pres">
      <dgm:prSet presAssocID="{BA757DF9-7125-4EBA-BFBD-626C8282285C}" presName="level3hierChild" presStyleCnt="0"/>
      <dgm:spPr/>
    </dgm:pt>
    <dgm:pt modelId="{20D958F3-28A5-491D-95DD-F4204CF6D814}" type="pres">
      <dgm:prSet presAssocID="{76AC3406-F55F-4B4F-AE4E-9C34D5D94C29}" presName="conn2-1" presStyleLbl="parChTrans1D2" presStyleIdx="9" presStyleCnt="19"/>
      <dgm:spPr/>
      <dgm:t>
        <a:bodyPr/>
        <a:lstStyle/>
        <a:p>
          <a:endParaRPr lang="en-GB"/>
        </a:p>
      </dgm:t>
    </dgm:pt>
    <dgm:pt modelId="{E03AC1D4-C3CD-4985-81DC-6D8625AFE7AD}" type="pres">
      <dgm:prSet presAssocID="{76AC3406-F55F-4B4F-AE4E-9C34D5D94C29}" presName="connTx" presStyleLbl="parChTrans1D2" presStyleIdx="9" presStyleCnt="19"/>
      <dgm:spPr/>
      <dgm:t>
        <a:bodyPr/>
        <a:lstStyle/>
        <a:p>
          <a:endParaRPr lang="en-GB"/>
        </a:p>
      </dgm:t>
    </dgm:pt>
    <dgm:pt modelId="{B1BC5F57-8AE3-4A3C-99D5-62A30F900A38}" type="pres">
      <dgm:prSet presAssocID="{6A192D0B-64C9-46CD-A630-5B7FB398F803}" presName="root2" presStyleCnt="0"/>
      <dgm:spPr/>
    </dgm:pt>
    <dgm:pt modelId="{FBBD7EAE-3601-4E02-ADD8-8C680D0EBF48}" type="pres">
      <dgm:prSet presAssocID="{6A192D0B-64C9-46CD-A630-5B7FB398F803}" presName="LevelTwoTextNode" presStyleLbl="node2" presStyleIdx="9" presStyleCnt="19" custScaleX="40667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3AF1465-82AE-4BDF-8B1E-FDE82A6C94CD}" type="pres">
      <dgm:prSet presAssocID="{6A192D0B-64C9-46CD-A630-5B7FB398F803}" presName="level3hierChild" presStyleCnt="0"/>
      <dgm:spPr/>
    </dgm:pt>
    <dgm:pt modelId="{09B8C3C9-A438-4C59-8654-8862D2E08CEB}" type="pres">
      <dgm:prSet presAssocID="{561C2987-2271-4622-8807-3088F5E9B40F}" presName="conn2-1" presStyleLbl="parChTrans1D2" presStyleIdx="10" presStyleCnt="19"/>
      <dgm:spPr/>
      <dgm:t>
        <a:bodyPr/>
        <a:lstStyle/>
        <a:p>
          <a:endParaRPr lang="en-GB"/>
        </a:p>
      </dgm:t>
    </dgm:pt>
    <dgm:pt modelId="{AC8125C0-42E5-4F11-8FE0-EF8589CDB083}" type="pres">
      <dgm:prSet presAssocID="{561C2987-2271-4622-8807-3088F5E9B40F}" presName="connTx" presStyleLbl="parChTrans1D2" presStyleIdx="10" presStyleCnt="19"/>
      <dgm:spPr/>
      <dgm:t>
        <a:bodyPr/>
        <a:lstStyle/>
        <a:p>
          <a:endParaRPr lang="en-GB"/>
        </a:p>
      </dgm:t>
    </dgm:pt>
    <dgm:pt modelId="{1B4683CC-8349-4629-8DE6-9F1FC7D25718}" type="pres">
      <dgm:prSet presAssocID="{CFC405A8-D8AC-4FC7-B4FC-6814410AD6A5}" presName="root2" presStyleCnt="0"/>
      <dgm:spPr/>
    </dgm:pt>
    <dgm:pt modelId="{DE51143A-45E9-44FC-B457-4575CE39DFAB}" type="pres">
      <dgm:prSet presAssocID="{CFC405A8-D8AC-4FC7-B4FC-6814410AD6A5}" presName="LevelTwoTextNode" presStyleLbl="node2" presStyleIdx="10" presStyleCnt="19" custScaleX="40667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8225FC66-88EF-47DD-9E35-CF1F5EF8B079}" type="pres">
      <dgm:prSet presAssocID="{CFC405A8-D8AC-4FC7-B4FC-6814410AD6A5}" presName="level3hierChild" presStyleCnt="0"/>
      <dgm:spPr/>
    </dgm:pt>
    <dgm:pt modelId="{C1FB56A1-61FE-4D92-86E6-26BED73EF7FF}" type="pres">
      <dgm:prSet presAssocID="{45AE278C-6D36-4A68-8710-5DA75F8F6F7F}" presName="conn2-1" presStyleLbl="parChTrans1D2" presStyleIdx="11" presStyleCnt="19"/>
      <dgm:spPr/>
      <dgm:t>
        <a:bodyPr/>
        <a:lstStyle/>
        <a:p>
          <a:endParaRPr lang="en-GB"/>
        </a:p>
      </dgm:t>
    </dgm:pt>
    <dgm:pt modelId="{68B58F59-7DB1-4E93-BF72-0CBCE20ED23D}" type="pres">
      <dgm:prSet presAssocID="{45AE278C-6D36-4A68-8710-5DA75F8F6F7F}" presName="connTx" presStyleLbl="parChTrans1D2" presStyleIdx="11" presStyleCnt="19"/>
      <dgm:spPr/>
      <dgm:t>
        <a:bodyPr/>
        <a:lstStyle/>
        <a:p>
          <a:endParaRPr lang="en-GB"/>
        </a:p>
      </dgm:t>
    </dgm:pt>
    <dgm:pt modelId="{C1DA8396-2C66-45E6-B0EA-E92414ABC8ED}" type="pres">
      <dgm:prSet presAssocID="{D1C9E4CF-ACAD-4A1C-8021-CB3B7673F4C5}" presName="root2" presStyleCnt="0"/>
      <dgm:spPr/>
    </dgm:pt>
    <dgm:pt modelId="{3E4D0EDC-55B0-4767-8231-C844BAEE077D}" type="pres">
      <dgm:prSet presAssocID="{D1C9E4CF-ACAD-4A1C-8021-CB3B7673F4C5}" presName="LevelTwoTextNode" presStyleLbl="node2" presStyleIdx="11" presStyleCnt="19" custScaleX="40667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8A2E836-3970-4EBF-B3C8-DA45E145A76A}" type="pres">
      <dgm:prSet presAssocID="{D1C9E4CF-ACAD-4A1C-8021-CB3B7673F4C5}" presName="level3hierChild" presStyleCnt="0"/>
      <dgm:spPr/>
    </dgm:pt>
    <dgm:pt modelId="{2324068F-427F-43CB-8A47-8C4EA8405E72}" type="pres">
      <dgm:prSet presAssocID="{76D11C19-7F98-4F12-BD53-0857320157E6}" presName="conn2-1" presStyleLbl="parChTrans1D2" presStyleIdx="12" presStyleCnt="19"/>
      <dgm:spPr/>
      <dgm:t>
        <a:bodyPr/>
        <a:lstStyle/>
        <a:p>
          <a:endParaRPr lang="en-GB"/>
        </a:p>
      </dgm:t>
    </dgm:pt>
    <dgm:pt modelId="{A351BCD8-53CA-4605-BA55-69AB7314CEBC}" type="pres">
      <dgm:prSet presAssocID="{76D11C19-7F98-4F12-BD53-0857320157E6}" presName="connTx" presStyleLbl="parChTrans1D2" presStyleIdx="12" presStyleCnt="19"/>
      <dgm:spPr/>
      <dgm:t>
        <a:bodyPr/>
        <a:lstStyle/>
        <a:p>
          <a:endParaRPr lang="en-GB"/>
        </a:p>
      </dgm:t>
    </dgm:pt>
    <dgm:pt modelId="{E0701A22-FF35-40CE-AED1-C4ADE7C3E7F4}" type="pres">
      <dgm:prSet presAssocID="{2AB2BA32-C678-48AB-A8AE-11BACFC5D2D8}" presName="root2" presStyleCnt="0"/>
      <dgm:spPr/>
    </dgm:pt>
    <dgm:pt modelId="{9DEBE1CF-F8BC-412D-BFF1-7DEA2F703388}" type="pres">
      <dgm:prSet presAssocID="{2AB2BA32-C678-48AB-A8AE-11BACFC5D2D8}" presName="LevelTwoTextNode" presStyleLbl="node2" presStyleIdx="12" presStyleCnt="19" custScaleX="406676" custScaleY="115182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1DC6F1AD-43CE-4218-988A-73B716EC09C1}" type="pres">
      <dgm:prSet presAssocID="{2AB2BA32-C678-48AB-A8AE-11BACFC5D2D8}" presName="level3hierChild" presStyleCnt="0"/>
      <dgm:spPr/>
    </dgm:pt>
    <dgm:pt modelId="{C302D076-7349-4AAC-85F8-489AC76BEA32}" type="pres">
      <dgm:prSet presAssocID="{620D4A80-6237-461D-8C55-C574ED232CC1}" presName="conn2-1" presStyleLbl="parChTrans1D2" presStyleIdx="13" presStyleCnt="19"/>
      <dgm:spPr/>
      <dgm:t>
        <a:bodyPr/>
        <a:lstStyle/>
        <a:p>
          <a:endParaRPr lang="en-GB"/>
        </a:p>
      </dgm:t>
    </dgm:pt>
    <dgm:pt modelId="{FBB02BDD-48CE-4510-84E3-B62C80B3936D}" type="pres">
      <dgm:prSet presAssocID="{620D4A80-6237-461D-8C55-C574ED232CC1}" presName="connTx" presStyleLbl="parChTrans1D2" presStyleIdx="13" presStyleCnt="19"/>
      <dgm:spPr/>
      <dgm:t>
        <a:bodyPr/>
        <a:lstStyle/>
        <a:p>
          <a:endParaRPr lang="en-GB"/>
        </a:p>
      </dgm:t>
    </dgm:pt>
    <dgm:pt modelId="{F63869B7-D081-4278-9892-364D9F19F499}" type="pres">
      <dgm:prSet presAssocID="{D71CCE2D-7ECD-4431-BD34-1A03D04E92DC}" presName="root2" presStyleCnt="0"/>
      <dgm:spPr/>
    </dgm:pt>
    <dgm:pt modelId="{545C02B0-A5A7-49F4-9811-AA84674A584F}" type="pres">
      <dgm:prSet presAssocID="{D71CCE2D-7ECD-4431-BD34-1A03D04E92DC}" presName="LevelTwoTextNode" presStyleLbl="node2" presStyleIdx="13" presStyleCnt="19" custScaleX="406677" custScaleY="122331">
        <dgm:presLayoutVars>
          <dgm:chPref val="3"/>
        </dgm:presLayoutVars>
      </dgm:prSet>
      <dgm:spPr/>
      <dgm:t>
        <a:bodyPr/>
        <a:lstStyle/>
        <a:p>
          <a:endParaRPr lang="fr-BE"/>
        </a:p>
      </dgm:t>
    </dgm:pt>
    <dgm:pt modelId="{342CE0A9-A92F-42B4-91C1-01EA2752A799}" type="pres">
      <dgm:prSet presAssocID="{D71CCE2D-7ECD-4431-BD34-1A03D04E92DC}" presName="level3hierChild" presStyleCnt="0"/>
      <dgm:spPr/>
    </dgm:pt>
    <dgm:pt modelId="{1C88800A-CDE1-48ED-8D2C-A4C038FF0717}" type="pres">
      <dgm:prSet presAssocID="{EAC82A7C-6018-4E96-9E24-923B293AFE94}" presName="conn2-1" presStyleLbl="parChTrans1D2" presStyleIdx="14" presStyleCnt="19"/>
      <dgm:spPr/>
      <dgm:t>
        <a:bodyPr/>
        <a:lstStyle/>
        <a:p>
          <a:endParaRPr lang="en-GB"/>
        </a:p>
      </dgm:t>
    </dgm:pt>
    <dgm:pt modelId="{6F2C2A98-17A0-47C9-ACD2-555AB6371F8C}" type="pres">
      <dgm:prSet presAssocID="{EAC82A7C-6018-4E96-9E24-923B293AFE94}" presName="connTx" presStyleLbl="parChTrans1D2" presStyleIdx="14" presStyleCnt="19"/>
      <dgm:spPr/>
      <dgm:t>
        <a:bodyPr/>
        <a:lstStyle/>
        <a:p>
          <a:endParaRPr lang="en-GB"/>
        </a:p>
      </dgm:t>
    </dgm:pt>
    <dgm:pt modelId="{78364EC6-FECE-4428-AC50-FF8EB69BCC7B}" type="pres">
      <dgm:prSet presAssocID="{617C603D-A576-4D8B-BD08-0DF419D06464}" presName="root2" presStyleCnt="0"/>
      <dgm:spPr/>
    </dgm:pt>
    <dgm:pt modelId="{5BBD2ED3-3D26-45A4-B7E8-64F18E9214D5}" type="pres">
      <dgm:prSet presAssocID="{617C603D-A576-4D8B-BD08-0DF419D06464}" presName="LevelTwoTextNode" presStyleLbl="node2" presStyleIdx="14" presStyleCnt="19" custScaleX="40667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37C9DC23-851E-4957-B535-35327BB85DD9}" type="pres">
      <dgm:prSet presAssocID="{617C603D-A576-4D8B-BD08-0DF419D06464}" presName="level3hierChild" presStyleCnt="0"/>
      <dgm:spPr/>
    </dgm:pt>
    <dgm:pt modelId="{C8C79AE9-B1FB-4C2B-806F-04030C09455E}" type="pres">
      <dgm:prSet presAssocID="{CBF5D385-6554-44DE-AB01-2F0ED99F1716}" presName="conn2-1" presStyleLbl="parChTrans1D2" presStyleIdx="15" presStyleCnt="19"/>
      <dgm:spPr/>
      <dgm:t>
        <a:bodyPr/>
        <a:lstStyle/>
        <a:p>
          <a:endParaRPr lang="en-GB"/>
        </a:p>
      </dgm:t>
    </dgm:pt>
    <dgm:pt modelId="{815CDC6C-90FF-434F-9405-22693C0E4767}" type="pres">
      <dgm:prSet presAssocID="{CBF5D385-6554-44DE-AB01-2F0ED99F1716}" presName="connTx" presStyleLbl="parChTrans1D2" presStyleIdx="15" presStyleCnt="19"/>
      <dgm:spPr/>
      <dgm:t>
        <a:bodyPr/>
        <a:lstStyle/>
        <a:p>
          <a:endParaRPr lang="en-GB"/>
        </a:p>
      </dgm:t>
    </dgm:pt>
    <dgm:pt modelId="{FEB41134-84D0-4A1A-8E3E-5F8133A31C20}" type="pres">
      <dgm:prSet presAssocID="{8BBA3F54-B688-4FFD-AB06-AF066703B1F1}" presName="root2" presStyleCnt="0"/>
      <dgm:spPr/>
    </dgm:pt>
    <dgm:pt modelId="{7EC662E9-C498-4675-A904-ABD91896EA63}" type="pres">
      <dgm:prSet presAssocID="{8BBA3F54-B688-4FFD-AB06-AF066703B1F1}" presName="LevelTwoTextNode" presStyleLbl="node2" presStyleIdx="15" presStyleCnt="19" custScaleX="406676" custLinFactNeighborX="1133" custLinFactNeighborY="-621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93E80373-AC75-4805-A2A5-13583BB256A7}" type="pres">
      <dgm:prSet presAssocID="{8BBA3F54-B688-4FFD-AB06-AF066703B1F1}" presName="level3hierChild" presStyleCnt="0"/>
      <dgm:spPr/>
    </dgm:pt>
    <dgm:pt modelId="{8B66339B-0EE9-426C-A8AF-6576BAC24351}" type="pres">
      <dgm:prSet presAssocID="{61442F3C-E1A1-41ED-83A3-9FA8EEA942EB}" presName="conn2-1" presStyleLbl="parChTrans1D2" presStyleIdx="16" presStyleCnt="19"/>
      <dgm:spPr/>
      <dgm:t>
        <a:bodyPr/>
        <a:lstStyle/>
        <a:p>
          <a:endParaRPr lang="fr-FR"/>
        </a:p>
      </dgm:t>
    </dgm:pt>
    <dgm:pt modelId="{3B4EC79A-6F0F-4206-9E2C-411096DE5F5E}" type="pres">
      <dgm:prSet presAssocID="{61442F3C-E1A1-41ED-83A3-9FA8EEA942EB}" presName="connTx" presStyleLbl="parChTrans1D2" presStyleIdx="16" presStyleCnt="19"/>
      <dgm:spPr/>
      <dgm:t>
        <a:bodyPr/>
        <a:lstStyle/>
        <a:p>
          <a:endParaRPr lang="fr-FR"/>
        </a:p>
      </dgm:t>
    </dgm:pt>
    <dgm:pt modelId="{CC5005A1-3F2E-4EB6-BCD8-3548AA64CC2C}" type="pres">
      <dgm:prSet presAssocID="{4351A938-2200-4F4B-9BDB-D770C11B1788}" presName="root2" presStyleCnt="0"/>
      <dgm:spPr/>
    </dgm:pt>
    <dgm:pt modelId="{4389AC58-4AE8-46F8-B058-60D772E5657C}" type="pres">
      <dgm:prSet presAssocID="{4351A938-2200-4F4B-9BDB-D770C11B1788}" presName="LevelTwoTextNode" presStyleLbl="node2" presStyleIdx="16" presStyleCnt="19" custScaleX="40667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5FDFD0C-2917-486D-B604-42B3A7AE04B9}" type="pres">
      <dgm:prSet presAssocID="{4351A938-2200-4F4B-9BDB-D770C11B1788}" presName="level3hierChild" presStyleCnt="0"/>
      <dgm:spPr/>
    </dgm:pt>
    <dgm:pt modelId="{537A6877-2CE7-493E-8F2D-566CF6DABABC}" type="pres">
      <dgm:prSet presAssocID="{99445505-3456-42DB-906C-F68704B7958F}" presName="conn2-1" presStyleLbl="parChTrans1D2" presStyleIdx="17" presStyleCnt="19"/>
      <dgm:spPr/>
      <dgm:t>
        <a:bodyPr/>
        <a:lstStyle/>
        <a:p>
          <a:endParaRPr lang="fr-FR"/>
        </a:p>
      </dgm:t>
    </dgm:pt>
    <dgm:pt modelId="{7533A5E2-2B81-4CB9-9DE0-FC47392B21B7}" type="pres">
      <dgm:prSet presAssocID="{99445505-3456-42DB-906C-F68704B7958F}" presName="connTx" presStyleLbl="parChTrans1D2" presStyleIdx="17" presStyleCnt="19"/>
      <dgm:spPr/>
      <dgm:t>
        <a:bodyPr/>
        <a:lstStyle/>
        <a:p>
          <a:endParaRPr lang="fr-FR"/>
        </a:p>
      </dgm:t>
    </dgm:pt>
    <dgm:pt modelId="{E3CC2256-DACC-4282-B03C-8FCF8C1C3542}" type="pres">
      <dgm:prSet presAssocID="{F670FF28-34A8-40DD-9231-357DA1C3FEBF}" presName="root2" presStyleCnt="0"/>
      <dgm:spPr/>
    </dgm:pt>
    <dgm:pt modelId="{263185F2-A570-4B38-AB01-3121792E2518}" type="pres">
      <dgm:prSet presAssocID="{F670FF28-34A8-40DD-9231-357DA1C3FEBF}" presName="LevelTwoTextNode" presStyleLbl="node2" presStyleIdx="17" presStyleCnt="19" custScaleX="40667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44D5102-A97F-478A-8036-7D319614BA56}" type="pres">
      <dgm:prSet presAssocID="{F670FF28-34A8-40DD-9231-357DA1C3FEBF}" presName="level3hierChild" presStyleCnt="0"/>
      <dgm:spPr/>
    </dgm:pt>
    <dgm:pt modelId="{50336456-8DF5-49E3-B3F9-4643AE5CB577}" type="pres">
      <dgm:prSet presAssocID="{A3C3E3F1-B1E6-4A54-A107-CEC6952857FB}" presName="conn2-1" presStyleLbl="parChTrans1D2" presStyleIdx="18" presStyleCnt="19"/>
      <dgm:spPr/>
      <dgm:t>
        <a:bodyPr/>
        <a:lstStyle/>
        <a:p>
          <a:endParaRPr lang="fr-FR"/>
        </a:p>
      </dgm:t>
    </dgm:pt>
    <dgm:pt modelId="{93B166F3-31DD-4D07-80CD-CA06EAB908F5}" type="pres">
      <dgm:prSet presAssocID="{A3C3E3F1-B1E6-4A54-A107-CEC6952857FB}" presName="connTx" presStyleLbl="parChTrans1D2" presStyleIdx="18" presStyleCnt="19"/>
      <dgm:spPr/>
      <dgm:t>
        <a:bodyPr/>
        <a:lstStyle/>
        <a:p>
          <a:endParaRPr lang="fr-FR"/>
        </a:p>
      </dgm:t>
    </dgm:pt>
    <dgm:pt modelId="{BC1A04DF-5A8F-444F-83BD-455499BC5584}" type="pres">
      <dgm:prSet presAssocID="{15A9F54E-381A-408F-94C0-BBC62552FACC}" presName="root2" presStyleCnt="0"/>
      <dgm:spPr/>
    </dgm:pt>
    <dgm:pt modelId="{45D13CC1-6F0D-453F-849C-56CFA50DBA59}" type="pres">
      <dgm:prSet presAssocID="{15A9F54E-381A-408F-94C0-BBC62552FACC}" presName="LevelTwoTextNode" presStyleLbl="node2" presStyleIdx="18" presStyleCnt="19" custScaleX="40667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CA9DF2A-46AE-4271-B398-6CAD1B840879}" type="pres">
      <dgm:prSet presAssocID="{15A9F54E-381A-408F-94C0-BBC62552FACC}" presName="level3hierChild" presStyleCnt="0"/>
      <dgm:spPr/>
    </dgm:pt>
  </dgm:ptLst>
  <dgm:cxnLst>
    <dgm:cxn modelId="{571200BD-BE42-4E65-A756-45AC2A0586AD}" type="presOf" srcId="{D71CCE2D-7ECD-4431-BD34-1A03D04E92DC}" destId="{545C02B0-A5A7-49F4-9811-AA84674A584F}" srcOrd="0" destOrd="0" presId="urn:microsoft.com/office/officeart/2008/layout/HorizontalMultiLevelHierarchy"/>
    <dgm:cxn modelId="{899F48E2-DE41-4D31-9414-DC19FC28300B}" type="presOf" srcId="{6A192D0B-64C9-46CD-A630-5B7FB398F803}" destId="{FBBD7EAE-3601-4E02-ADD8-8C680D0EBF48}" srcOrd="0" destOrd="0" presId="urn:microsoft.com/office/officeart/2008/layout/HorizontalMultiLevelHierarchy"/>
    <dgm:cxn modelId="{7F2666E5-2D69-4A88-82B8-B841BF07F903}" type="presOf" srcId="{617C603D-A576-4D8B-BD08-0DF419D06464}" destId="{5BBD2ED3-3D26-45A4-B7E8-64F18E9214D5}" srcOrd="0" destOrd="0" presId="urn:microsoft.com/office/officeart/2008/layout/HorizontalMultiLevelHierarchy"/>
    <dgm:cxn modelId="{D839A9AB-18F3-45ED-B7F7-C4F744884496}" type="presOf" srcId="{667DAE65-CDF1-4593-A0EB-C2D39B2A3DF6}" destId="{A4E44BC8-63AC-4677-B291-C4414C8BB9FA}" srcOrd="0" destOrd="0" presId="urn:microsoft.com/office/officeart/2008/layout/HorizontalMultiLevelHierarchy"/>
    <dgm:cxn modelId="{26287FFF-3D9B-40AF-BC5E-6BE62680BB8C}" type="presOf" srcId="{17D16024-AF92-4AC9-A974-C5AA3CF80A88}" destId="{C6ED5962-1E33-4D89-8E01-D718D8E7B2F1}" srcOrd="0" destOrd="0" presId="urn:microsoft.com/office/officeart/2008/layout/HorizontalMultiLevelHierarchy"/>
    <dgm:cxn modelId="{B1747ED6-02D9-497E-901D-E666FD8A7A87}" type="presOf" srcId="{8BC60DE8-86D7-4DE0-9344-2FED6AAF86FE}" destId="{F9BAAF2F-BBE1-4143-B8E9-20E9D7287991}" srcOrd="1" destOrd="0" presId="urn:microsoft.com/office/officeart/2008/layout/HorizontalMultiLevelHierarchy"/>
    <dgm:cxn modelId="{3B49B6A0-3886-4706-8790-6FB92079C3AE}" srcId="{B84D3951-C5EB-4FE4-A816-F4B6CCBAD996}" destId="{8BBA3F54-B688-4FFD-AB06-AF066703B1F1}" srcOrd="15" destOrd="0" parTransId="{CBF5D385-6554-44DE-AB01-2F0ED99F1716}" sibTransId="{7C491558-6F18-45D3-AD9D-4176A5918675}"/>
    <dgm:cxn modelId="{2270A3CC-472C-4B39-853B-684792D0F890}" type="presOf" srcId="{620D4A80-6237-461D-8C55-C574ED232CC1}" destId="{FBB02BDD-48CE-4510-84E3-B62C80B3936D}" srcOrd="1" destOrd="0" presId="urn:microsoft.com/office/officeart/2008/layout/HorizontalMultiLevelHierarchy"/>
    <dgm:cxn modelId="{C337A7FC-8C52-49E7-A9BC-44E6404D8CBD}" type="presOf" srcId="{2441164C-EA7C-402A-873C-BB16E5DAC09E}" destId="{1EC2A128-842C-44E0-A7A9-4125818D6955}" srcOrd="1" destOrd="0" presId="urn:microsoft.com/office/officeart/2008/layout/HorizontalMultiLevelHierarchy"/>
    <dgm:cxn modelId="{AE0100A8-96A6-4181-88B7-BEAF5BE940DC}" srcId="{B84D3951-C5EB-4FE4-A816-F4B6CCBAD996}" destId="{CFC405A8-D8AC-4FC7-B4FC-6814410AD6A5}" srcOrd="10" destOrd="0" parTransId="{561C2987-2271-4622-8807-3088F5E9B40F}" sibTransId="{0C153999-7277-4455-997B-A49A4DB9767F}"/>
    <dgm:cxn modelId="{55EC7104-CC3A-4B73-ABBD-1E72DB5E873B}" type="presOf" srcId="{5364A046-BD38-4BE2-B929-69FBB4D3A12C}" destId="{7F3168B6-4C59-4F1A-AD49-465D8FD0A5AC}" srcOrd="0" destOrd="0" presId="urn:microsoft.com/office/officeart/2008/layout/HorizontalMultiLevelHierarchy"/>
    <dgm:cxn modelId="{88AFDD22-4FB1-4199-85E3-A983C112CFE8}" type="presOf" srcId="{B3FCD940-D4DF-4177-91C6-8C1753217D13}" destId="{5269655D-1D45-4193-AB28-D81B2C7400F4}" srcOrd="1" destOrd="0" presId="urn:microsoft.com/office/officeart/2008/layout/HorizontalMultiLevelHierarchy"/>
    <dgm:cxn modelId="{671A2A49-6693-4ACA-BAAD-E328223903AB}" type="presOf" srcId="{4351A938-2200-4F4B-9BDB-D770C11B1788}" destId="{4389AC58-4AE8-46F8-B058-60D772E5657C}" srcOrd="0" destOrd="0" presId="urn:microsoft.com/office/officeart/2008/layout/HorizontalMultiLevelHierarchy"/>
    <dgm:cxn modelId="{B80A4898-6DE1-4FEC-8C2A-2E62FD0A4C81}" srcId="{B84D3951-C5EB-4FE4-A816-F4B6CCBAD996}" destId="{15A9F54E-381A-408F-94C0-BBC62552FACC}" srcOrd="18" destOrd="0" parTransId="{A3C3E3F1-B1E6-4A54-A107-CEC6952857FB}" sibTransId="{E83B5B7E-B937-446E-A08D-BCF40CBB470C}"/>
    <dgm:cxn modelId="{4784E789-C131-45EA-A70A-8F4606CEF362}" type="presOf" srcId="{BE3EF91F-907F-4AB0-9225-3B9FAFA295AD}" destId="{E245E47D-AE25-4CED-AC9A-3A646AA81BBE}" srcOrd="0" destOrd="0" presId="urn:microsoft.com/office/officeart/2008/layout/HorizontalMultiLevelHierarchy"/>
    <dgm:cxn modelId="{EDB16E66-7BDD-4D84-AD52-846CCA695D07}" srcId="{B84D3951-C5EB-4FE4-A816-F4B6CCBAD996}" destId="{11CAD27C-4A92-4564-833B-1C0F016962BA}" srcOrd="7" destOrd="0" parTransId="{E3A16974-AF99-4E6C-8D1D-98777998C906}" sibTransId="{7ED80E01-6965-4D8E-91A9-257F3583A11B}"/>
    <dgm:cxn modelId="{F3C5D66F-772A-4734-8A72-E666D7DEB7CA}" type="presOf" srcId="{E3A16974-AF99-4E6C-8D1D-98777998C906}" destId="{4821F47F-03C5-4627-8DD5-1D9421C25622}" srcOrd="0" destOrd="0" presId="urn:microsoft.com/office/officeart/2008/layout/HorizontalMultiLevelHierarchy"/>
    <dgm:cxn modelId="{8C5B948B-A946-4A8B-A095-0F873FCB28D6}" srcId="{B84D3951-C5EB-4FE4-A816-F4B6CCBAD996}" destId="{2AB2BA32-C678-48AB-A8AE-11BACFC5D2D8}" srcOrd="12" destOrd="0" parTransId="{76D11C19-7F98-4F12-BD53-0857320157E6}" sibTransId="{57F096B3-863A-4687-888D-80FBC6829368}"/>
    <dgm:cxn modelId="{17C8E6F0-0F71-4207-9D0A-A9C39DC39582}" type="presOf" srcId="{B3FCD940-D4DF-4177-91C6-8C1753217D13}" destId="{9690C03C-FC49-4634-AC4D-FDF8DD3FEF7F}" srcOrd="0" destOrd="0" presId="urn:microsoft.com/office/officeart/2008/layout/HorizontalMultiLevelHierarchy"/>
    <dgm:cxn modelId="{2F9AE6EE-79FA-4001-BC1F-5CC2CF843526}" type="presOf" srcId="{95FB74DA-D586-4673-9CDB-39B71EB32BE5}" destId="{BEAF521F-3C23-4F41-9E75-633366A423D6}" srcOrd="1" destOrd="0" presId="urn:microsoft.com/office/officeart/2008/layout/HorizontalMultiLevelHierarchy"/>
    <dgm:cxn modelId="{1760EB34-0D3D-4EA6-946C-D97B8D6891AB}" type="presOf" srcId="{CBF5D385-6554-44DE-AB01-2F0ED99F1716}" destId="{C8C79AE9-B1FB-4C2B-806F-04030C09455E}" srcOrd="0" destOrd="0" presId="urn:microsoft.com/office/officeart/2008/layout/HorizontalMultiLevelHierarchy"/>
    <dgm:cxn modelId="{D5CA7C0F-B620-4E1A-B129-4F03ABB10895}" type="presOf" srcId="{561C2987-2271-4622-8807-3088F5E9B40F}" destId="{09B8C3C9-A438-4C59-8654-8862D2E08CEB}" srcOrd="0" destOrd="0" presId="urn:microsoft.com/office/officeart/2008/layout/HorizontalMultiLevelHierarchy"/>
    <dgm:cxn modelId="{57B2529E-CE42-47D4-B1AD-BD31BF0D5802}" type="presOf" srcId="{BA757DF9-7125-4EBA-BFBD-626C8282285C}" destId="{A3F5B24B-4F5A-4B51-854D-3E7BBCB77A93}" srcOrd="0" destOrd="0" presId="urn:microsoft.com/office/officeart/2008/layout/HorizontalMultiLevelHierarchy"/>
    <dgm:cxn modelId="{60A06A9A-9F4E-46AF-BF1B-8C2348D5A1EA}" srcId="{B84D3951-C5EB-4FE4-A816-F4B6CCBAD996}" destId="{D71CCE2D-7ECD-4431-BD34-1A03D04E92DC}" srcOrd="13" destOrd="0" parTransId="{620D4A80-6237-461D-8C55-C574ED232CC1}" sibTransId="{90EBB0D9-F6CD-475E-8895-9AE0089D9DDD}"/>
    <dgm:cxn modelId="{A8A49BCF-225F-4476-B0FD-2A17C999D93D}" type="presOf" srcId="{EAC82A7C-6018-4E96-9E24-923B293AFE94}" destId="{1C88800A-CDE1-48ED-8D2C-A4C038FF0717}" srcOrd="0" destOrd="0" presId="urn:microsoft.com/office/officeart/2008/layout/HorizontalMultiLevelHierarchy"/>
    <dgm:cxn modelId="{3A4FA387-AEFB-4848-9F44-28036523CC5D}" type="presOf" srcId="{15A9F54E-381A-408F-94C0-BBC62552FACC}" destId="{45D13CC1-6F0D-453F-849C-56CFA50DBA59}" srcOrd="0" destOrd="0" presId="urn:microsoft.com/office/officeart/2008/layout/HorizontalMultiLevelHierarchy"/>
    <dgm:cxn modelId="{B5ECF34C-23C9-4DDD-B2B7-887033432517}" type="presOf" srcId="{08E9BA3F-C538-4DE2-BDA0-101E7B302B6A}" destId="{8EB59232-1911-441A-8E1D-26935E980915}" srcOrd="0" destOrd="0" presId="urn:microsoft.com/office/officeart/2008/layout/HorizontalMultiLevelHierarchy"/>
    <dgm:cxn modelId="{775E5FFF-B1C1-4843-8B49-C5075227CBFD}" srcId="{B84D3951-C5EB-4FE4-A816-F4B6CCBAD996}" destId="{4351A938-2200-4F4B-9BDB-D770C11B1788}" srcOrd="16" destOrd="0" parTransId="{61442F3C-E1A1-41ED-83A3-9FA8EEA942EB}" sibTransId="{6760CBFE-7306-4024-9A52-38B81BDC8CAA}"/>
    <dgm:cxn modelId="{C62F4FDF-3720-4ECC-91AB-F7619BC62BAC}" type="presOf" srcId="{CBF5D385-6554-44DE-AB01-2F0ED99F1716}" destId="{815CDC6C-90FF-434F-9405-22693C0E4767}" srcOrd="1" destOrd="0" presId="urn:microsoft.com/office/officeart/2008/layout/HorizontalMultiLevelHierarchy"/>
    <dgm:cxn modelId="{C8EB90E2-68CE-4AE7-AE73-88A41DF8C631}" srcId="{B84D3951-C5EB-4FE4-A816-F4B6CCBAD996}" destId="{C73A62AB-56C3-4F4D-8294-65FACB6A2311}" srcOrd="2" destOrd="0" parTransId="{8B62C1F2-E1AA-4C7D-8104-833B6A4E21C8}" sibTransId="{A75A6572-6222-4D7C-AA14-DD34407099A0}"/>
    <dgm:cxn modelId="{EAA20943-41FB-41F9-8153-8F6C17E2D4E5}" type="presOf" srcId="{A3C3E3F1-B1E6-4A54-A107-CEC6952857FB}" destId="{50336456-8DF5-49E3-B3F9-4643AE5CB577}" srcOrd="0" destOrd="0" presId="urn:microsoft.com/office/officeart/2008/layout/HorizontalMultiLevelHierarchy"/>
    <dgm:cxn modelId="{9D99A4EB-DE38-490F-86A6-DDFFD698B02C}" type="presOf" srcId="{45AE278C-6D36-4A68-8710-5DA75F8F6F7F}" destId="{C1FB56A1-61FE-4D92-86E6-26BED73EF7FF}" srcOrd="0" destOrd="0" presId="urn:microsoft.com/office/officeart/2008/layout/HorizontalMultiLevelHierarchy"/>
    <dgm:cxn modelId="{7CC794BB-DE74-409E-806A-803C1831C552}" type="presOf" srcId="{8B62C1F2-E1AA-4C7D-8104-833B6A4E21C8}" destId="{710F9BFD-A62D-4212-915F-6D0D10D7F32D}" srcOrd="1" destOrd="0" presId="urn:microsoft.com/office/officeart/2008/layout/HorizontalMultiLevelHierarchy"/>
    <dgm:cxn modelId="{C91B9173-D267-459B-AC02-EBE39AC0DF46}" srcId="{B84D3951-C5EB-4FE4-A816-F4B6CCBAD996}" destId="{BE3EF91F-907F-4AB0-9225-3B9FAFA295AD}" srcOrd="5" destOrd="0" parTransId="{667DAE65-CDF1-4593-A0EB-C2D39B2A3DF6}" sibTransId="{D8216555-C15F-4C67-9AD0-1106EEC108A3}"/>
    <dgm:cxn modelId="{FDBD8B53-3443-47A3-82FE-E90956CD5B87}" srcId="{5364A046-BD38-4BE2-B929-69FBB4D3A12C}" destId="{B84D3951-C5EB-4FE4-A816-F4B6CCBAD996}" srcOrd="0" destOrd="0" parTransId="{4266802A-399A-429B-AACB-F64FC20E1E22}" sibTransId="{57BA0B08-4E5B-433D-90F2-8D132CC1366C}"/>
    <dgm:cxn modelId="{42E03758-9A2C-4727-B261-E5453FF67EA0}" type="presOf" srcId="{12A64CFA-B8DB-4D65-9E0D-DB015FCECD83}" destId="{ACBE92DA-79D3-4946-8E6D-F1D9DF6902B1}" srcOrd="1" destOrd="0" presId="urn:microsoft.com/office/officeart/2008/layout/HorizontalMultiLevelHierarchy"/>
    <dgm:cxn modelId="{94B36401-7F2C-4188-94E7-DC7B5C6CA887}" srcId="{B84D3951-C5EB-4FE4-A816-F4B6CCBAD996}" destId="{D1C9E4CF-ACAD-4A1C-8021-CB3B7673F4C5}" srcOrd="11" destOrd="0" parTransId="{45AE278C-6D36-4A68-8710-5DA75F8F6F7F}" sibTransId="{0B4F7F11-DF58-47E5-A036-773DB57EEB1B}"/>
    <dgm:cxn modelId="{CA48EA6A-1718-4F9C-9689-073955869C83}" type="presOf" srcId="{E3A16974-AF99-4E6C-8D1D-98777998C906}" destId="{AED0C989-E008-4944-97BE-75763F2695CE}" srcOrd="1" destOrd="0" presId="urn:microsoft.com/office/officeart/2008/layout/HorizontalMultiLevelHierarchy"/>
    <dgm:cxn modelId="{ACC9FE1E-F740-4F27-BBF1-A2DD34E7B880}" type="presOf" srcId="{F670FF28-34A8-40DD-9231-357DA1C3FEBF}" destId="{263185F2-A570-4B38-AB01-3121792E2518}" srcOrd="0" destOrd="0" presId="urn:microsoft.com/office/officeart/2008/layout/HorizontalMultiLevelHierarchy"/>
    <dgm:cxn modelId="{F9B9B1D0-9AF7-4917-9E38-AA701528DCC6}" type="presOf" srcId="{76D11C19-7F98-4F12-BD53-0857320157E6}" destId="{A351BCD8-53CA-4605-BA55-69AB7314CEBC}" srcOrd="1" destOrd="0" presId="urn:microsoft.com/office/officeart/2008/layout/HorizontalMultiLevelHierarchy"/>
    <dgm:cxn modelId="{45DBCC4F-08A7-4C2B-A3B3-779985B0777D}" srcId="{B84D3951-C5EB-4FE4-A816-F4B6CCBAD996}" destId="{360421F9-6E25-452B-AD95-6D86F0DAB2A8}" srcOrd="0" destOrd="0" parTransId="{17D16024-AF92-4AC9-A974-C5AA3CF80A88}" sibTransId="{8BEC6EA6-3F45-49E4-9036-1A7F3F189778}"/>
    <dgm:cxn modelId="{1D9CB80F-EFCD-4F54-B101-A41D8CBA3F0F}" type="presOf" srcId="{A3C3E3F1-B1E6-4A54-A107-CEC6952857FB}" destId="{93B166F3-31DD-4D07-80CD-CA06EAB908F5}" srcOrd="1" destOrd="0" presId="urn:microsoft.com/office/officeart/2008/layout/HorizontalMultiLevelHierarchy"/>
    <dgm:cxn modelId="{316BD188-89B7-465D-831F-DF4A42D2AA28}" type="presOf" srcId="{8B62C1F2-E1AA-4C7D-8104-833B6A4E21C8}" destId="{80BC6547-C370-4DD8-8B86-1681A46E702D}" srcOrd="0" destOrd="0" presId="urn:microsoft.com/office/officeart/2008/layout/HorizontalMultiLevelHierarchy"/>
    <dgm:cxn modelId="{FF101A9D-36DE-4F3C-91D2-EBF265D0D074}" type="presOf" srcId="{667DAE65-CDF1-4593-A0EB-C2D39B2A3DF6}" destId="{CA55621B-2F35-4166-8491-B13677C74F0B}" srcOrd="1" destOrd="0" presId="urn:microsoft.com/office/officeart/2008/layout/HorizontalMultiLevelHierarchy"/>
    <dgm:cxn modelId="{A52D57B5-A6F3-46A7-A4E4-A33F733FDE9A}" type="presOf" srcId="{620D4A80-6237-461D-8C55-C574ED232CC1}" destId="{C302D076-7349-4AAC-85F8-489AC76BEA32}" srcOrd="0" destOrd="0" presId="urn:microsoft.com/office/officeart/2008/layout/HorizontalMultiLevelHierarchy"/>
    <dgm:cxn modelId="{4DC9C0C7-DD5C-4DF3-9689-2A64F71035B0}" type="presOf" srcId="{76AC3406-F55F-4B4F-AE4E-9C34D5D94C29}" destId="{20D958F3-28A5-491D-95DD-F4204CF6D814}" srcOrd="0" destOrd="0" presId="urn:microsoft.com/office/officeart/2008/layout/HorizontalMultiLevelHierarchy"/>
    <dgm:cxn modelId="{C4003785-2FA2-43EC-99C2-78D908E26262}" type="presOf" srcId="{95FB74DA-D586-4673-9CDB-39B71EB32BE5}" destId="{A80DF30A-2691-4A00-9D09-061D0D5C45B2}" srcOrd="0" destOrd="0" presId="urn:microsoft.com/office/officeart/2008/layout/HorizontalMultiLevelHierarchy"/>
    <dgm:cxn modelId="{1EECFC3D-EBAA-476F-A85B-82B0D4061B29}" type="presOf" srcId="{12A64CFA-B8DB-4D65-9E0D-DB015FCECD83}" destId="{1EBE0442-C6AD-4898-85DB-5272EAC660AF}" srcOrd="0" destOrd="0" presId="urn:microsoft.com/office/officeart/2008/layout/HorizontalMultiLevelHierarchy"/>
    <dgm:cxn modelId="{5D4AB8BF-02C5-4611-A731-280A87E5DB64}" type="presOf" srcId="{561C2987-2271-4622-8807-3088F5E9B40F}" destId="{AC8125C0-42E5-4F11-8FE0-EF8589CDB083}" srcOrd="1" destOrd="0" presId="urn:microsoft.com/office/officeart/2008/layout/HorizontalMultiLevelHierarchy"/>
    <dgm:cxn modelId="{D2D04ACD-9F46-4554-81EB-9CFC3BE9562A}" type="presOf" srcId="{2AB2BA32-C678-48AB-A8AE-11BACFC5D2D8}" destId="{9DEBE1CF-F8BC-412D-BFF1-7DEA2F703388}" srcOrd="0" destOrd="0" presId="urn:microsoft.com/office/officeart/2008/layout/HorizontalMultiLevelHierarchy"/>
    <dgm:cxn modelId="{A911379F-DC95-40E5-90E0-F619415C04F6}" srcId="{B84D3951-C5EB-4FE4-A816-F4B6CCBAD996}" destId="{08E9BA3F-C538-4DE2-BDA0-101E7B302B6A}" srcOrd="6" destOrd="0" parTransId="{12A64CFA-B8DB-4D65-9E0D-DB015FCECD83}" sibTransId="{B207B54A-2344-4A51-BEF9-4BFD73063D1F}"/>
    <dgm:cxn modelId="{B7BEC229-6611-4697-BEE9-AB11147A6E56}" type="presOf" srcId="{EAC82A7C-6018-4E96-9E24-923B293AFE94}" destId="{6F2C2A98-17A0-47C9-ACD2-555AB6371F8C}" srcOrd="1" destOrd="0" presId="urn:microsoft.com/office/officeart/2008/layout/HorizontalMultiLevelHierarchy"/>
    <dgm:cxn modelId="{28AED70C-E853-49E6-880E-15AD37544671}" srcId="{B84D3951-C5EB-4FE4-A816-F4B6CCBAD996}" destId="{F670FF28-34A8-40DD-9231-357DA1C3FEBF}" srcOrd="17" destOrd="0" parTransId="{99445505-3456-42DB-906C-F68704B7958F}" sibTransId="{FB8F1234-5A99-42BD-9D2A-05E7F15D2EEE}"/>
    <dgm:cxn modelId="{62848C61-10DB-4ADE-9538-71907990AA68}" type="presOf" srcId="{8BC60DE8-86D7-4DE0-9344-2FED6AAF86FE}" destId="{02BFBF15-6482-4501-B210-5E6BE2BAC5BD}" srcOrd="0" destOrd="0" presId="urn:microsoft.com/office/officeart/2008/layout/HorizontalMultiLevelHierarchy"/>
    <dgm:cxn modelId="{5CE56029-6E52-4F0B-AD7C-F23B07EA7CB7}" type="presOf" srcId="{C73A62AB-56C3-4F4D-8294-65FACB6A2311}" destId="{9FDB15F3-A55D-44E6-95C4-8318E0758F18}" srcOrd="0" destOrd="0" presId="urn:microsoft.com/office/officeart/2008/layout/HorizontalMultiLevelHierarchy"/>
    <dgm:cxn modelId="{E8AC349E-7A75-4CCF-BA2E-011EB30EE9C6}" type="presOf" srcId="{6E31CE12-90E2-46B9-94EA-9AAD3401CA93}" destId="{EA087250-6ECF-4919-A2D7-F2D6EABB2C14}" srcOrd="0" destOrd="0" presId="urn:microsoft.com/office/officeart/2008/layout/HorizontalMultiLevelHierarchy"/>
    <dgm:cxn modelId="{C6723424-3F70-4BBD-840E-80486553C937}" srcId="{B84D3951-C5EB-4FE4-A816-F4B6CCBAD996}" destId="{373669C4-56F4-4E59-8A0E-E0B56E3520FF}" srcOrd="4" destOrd="0" parTransId="{8BC60DE8-86D7-4DE0-9344-2FED6AAF86FE}" sibTransId="{40180DC0-903A-4F47-9A5B-3B081F5E2AA4}"/>
    <dgm:cxn modelId="{9E079D37-A3C5-4C5C-93A3-C0134D80EC8F}" type="presOf" srcId="{11CAD27C-4A92-4564-833B-1C0F016962BA}" destId="{FF6E2C13-CD31-4586-AEFF-A06E17A13037}" srcOrd="0" destOrd="0" presId="urn:microsoft.com/office/officeart/2008/layout/HorizontalMultiLevelHierarchy"/>
    <dgm:cxn modelId="{1CEFE3AF-E39D-4781-97BE-8CC8F5D5D786}" type="presOf" srcId="{360421F9-6E25-452B-AD95-6D86F0DAB2A8}" destId="{25D76B14-CCCE-42F4-A37D-87C44271E1F0}" srcOrd="0" destOrd="0" presId="urn:microsoft.com/office/officeart/2008/layout/HorizontalMultiLevelHierarchy"/>
    <dgm:cxn modelId="{CCF617D9-98E3-477E-A34C-31CC64380865}" srcId="{B84D3951-C5EB-4FE4-A816-F4B6CCBAD996}" destId="{6E31CE12-90E2-46B9-94EA-9AAD3401CA93}" srcOrd="3" destOrd="0" parTransId="{2441164C-EA7C-402A-873C-BB16E5DAC09E}" sibTransId="{734B3FF1-8408-4ABA-9C94-A77AEF1300E3}"/>
    <dgm:cxn modelId="{D632AE38-B962-4D92-90B8-60589DDEBE51}" type="presOf" srcId="{8BBA3F54-B688-4FFD-AB06-AF066703B1F1}" destId="{7EC662E9-C498-4675-A904-ABD91896EA63}" srcOrd="0" destOrd="0" presId="urn:microsoft.com/office/officeart/2008/layout/HorizontalMultiLevelHierarchy"/>
    <dgm:cxn modelId="{66CEEB6E-61FF-4C09-ABC0-ADEEDD6B8B8F}" type="presOf" srcId="{CFFFB6B4-F810-4FD9-AE18-05A513E5D62F}" destId="{8A728C06-F38C-4EBA-A12D-F95E123AC8CF}" srcOrd="0" destOrd="0" presId="urn:microsoft.com/office/officeart/2008/layout/HorizontalMultiLevelHierarchy"/>
    <dgm:cxn modelId="{4A9B2A54-5150-4F43-89A5-0880FB13E186}" type="presOf" srcId="{99445505-3456-42DB-906C-F68704B7958F}" destId="{537A6877-2CE7-493E-8F2D-566CF6DABABC}" srcOrd="0" destOrd="0" presId="urn:microsoft.com/office/officeart/2008/layout/HorizontalMultiLevelHierarchy"/>
    <dgm:cxn modelId="{936FD5B7-CBB5-4583-BC2F-10616517F8D9}" type="presOf" srcId="{76AC3406-F55F-4B4F-AE4E-9C34D5D94C29}" destId="{E03AC1D4-C3CD-4985-81DC-6D8625AFE7AD}" srcOrd="1" destOrd="0" presId="urn:microsoft.com/office/officeart/2008/layout/HorizontalMultiLevelHierarchy"/>
    <dgm:cxn modelId="{0DA59DBB-D200-4676-A124-9EC86E10B38F}" type="presOf" srcId="{B84D3951-C5EB-4FE4-A816-F4B6CCBAD996}" destId="{6486ED7E-3500-40AA-87D7-562F5D8AFFBA}" srcOrd="0" destOrd="0" presId="urn:microsoft.com/office/officeart/2008/layout/HorizontalMultiLevelHierarchy"/>
    <dgm:cxn modelId="{EF396197-464F-4C16-9A42-A3760887CBE4}" type="presOf" srcId="{61442F3C-E1A1-41ED-83A3-9FA8EEA942EB}" destId="{8B66339B-0EE9-426C-A8AF-6576BAC24351}" srcOrd="0" destOrd="0" presId="urn:microsoft.com/office/officeart/2008/layout/HorizontalMultiLevelHierarchy"/>
    <dgm:cxn modelId="{242C279D-46CA-4124-843F-A6087E2C5F31}" srcId="{B84D3951-C5EB-4FE4-A816-F4B6CCBAD996}" destId="{6A192D0B-64C9-46CD-A630-5B7FB398F803}" srcOrd="9" destOrd="0" parTransId="{76AC3406-F55F-4B4F-AE4E-9C34D5D94C29}" sibTransId="{0A76C95E-9EEF-4EEE-A040-BA4EE20A236D}"/>
    <dgm:cxn modelId="{1B148715-0CDB-4A1E-9D0A-BB4A0487D675}" type="presOf" srcId="{17D16024-AF92-4AC9-A974-C5AA3CF80A88}" destId="{FB5C2A39-6FCB-401E-AA43-A12EFF309F8F}" srcOrd="1" destOrd="0" presId="urn:microsoft.com/office/officeart/2008/layout/HorizontalMultiLevelHierarchy"/>
    <dgm:cxn modelId="{84427B34-8148-47A3-9851-81F7DFBC93D6}" type="presOf" srcId="{76D11C19-7F98-4F12-BD53-0857320157E6}" destId="{2324068F-427F-43CB-8A47-8C4EA8405E72}" srcOrd="0" destOrd="0" presId="urn:microsoft.com/office/officeart/2008/layout/HorizontalMultiLevelHierarchy"/>
    <dgm:cxn modelId="{285C4545-6B85-483D-975C-90666CCBB63E}" srcId="{B84D3951-C5EB-4FE4-A816-F4B6CCBAD996}" destId="{CFFFB6B4-F810-4FD9-AE18-05A513E5D62F}" srcOrd="1" destOrd="0" parTransId="{B3FCD940-D4DF-4177-91C6-8C1753217D13}" sibTransId="{CEC51BB1-1FEF-47B3-A9B9-91C724392C5A}"/>
    <dgm:cxn modelId="{50A65C62-FE59-44D2-B433-73A496E83172}" type="presOf" srcId="{99445505-3456-42DB-906C-F68704B7958F}" destId="{7533A5E2-2B81-4CB9-9DE0-FC47392B21B7}" srcOrd="1" destOrd="0" presId="urn:microsoft.com/office/officeart/2008/layout/HorizontalMultiLevelHierarchy"/>
    <dgm:cxn modelId="{09E78BC6-DFAB-4C17-A300-9309FA17A150}" type="presOf" srcId="{373669C4-56F4-4E59-8A0E-E0B56E3520FF}" destId="{17092908-374F-49C9-8D45-C0E900AF7AAE}" srcOrd="0" destOrd="0" presId="urn:microsoft.com/office/officeart/2008/layout/HorizontalMultiLevelHierarchy"/>
    <dgm:cxn modelId="{A70A439C-4B92-4371-A9D6-F0C9697C08C8}" srcId="{B84D3951-C5EB-4FE4-A816-F4B6CCBAD996}" destId="{617C603D-A576-4D8B-BD08-0DF419D06464}" srcOrd="14" destOrd="0" parTransId="{EAC82A7C-6018-4E96-9E24-923B293AFE94}" sibTransId="{7FF37BCD-6726-40F5-ABC9-09842EA4DE25}"/>
    <dgm:cxn modelId="{14056653-494A-4814-B91E-847403EB1028}" type="presOf" srcId="{45AE278C-6D36-4A68-8710-5DA75F8F6F7F}" destId="{68B58F59-7DB1-4E93-BF72-0CBCE20ED23D}" srcOrd="1" destOrd="0" presId="urn:microsoft.com/office/officeart/2008/layout/HorizontalMultiLevelHierarchy"/>
    <dgm:cxn modelId="{BD65D8D2-3478-4849-9710-176F34ED46E2}" type="presOf" srcId="{2441164C-EA7C-402A-873C-BB16E5DAC09E}" destId="{C73F4D44-1422-408D-AA3C-6EE49C02C151}" srcOrd="0" destOrd="0" presId="urn:microsoft.com/office/officeart/2008/layout/HorizontalMultiLevelHierarchy"/>
    <dgm:cxn modelId="{5229AA10-4EE2-4951-8D35-1890BCFE813A}" type="presOf" srcId="{CFC405A8-D8AC-4FC7-B4FC-6814410AD6A5}" destId="{DE51143A-45E9-44FC-B457-4575CE39DFAB}" srcOrd="0" destOrd="0" presId="urn:microsoft.com/office/officeart/2008/layout/HorizontalMultiLevelHierarchy"/>
    <dgm:cxn modelId="{E124C9F6-C3C7-4B56-87C0-A061FB89D5D7}" type="presOf" srcId="{61442F3C-E1A1-41ED-83A3-9FA8EEA942EB}" destId="{3B4EC79A-6F0F-4206-9E2C-411096DE5F5E}" srcOrd="1" destOrd="0" presId="urn:microsoft.com/office/officeart/2008/layout/HorizontalMultiLevelHierarchy"/>
    <dgm:cxn modelId="{64A6DE2F-3AD8-468F-8871-9FF6F26063B9}" type="presOf" srcId="{D1C9E4CF-ACAD-4A1C-8021-CB3B7673F4C5}" destId="{3E4D0EDC-55B0-4767-8231-C844BAEE077D}" srcOrd="0" destOrd="0" presId="urn:microsoft.com/office/officeart/2008/layout/HorizontalMultiLevelHierarchy"/>
    <dgm:cxn modelId="{90948AC0-F3A2-48E9-A0FA-8D7F44BE9543}" srcId="{B84D3951-C5EB-4FE4-A816-F4B6CCBAD996}" destId="{BA757DF9-7125-4EBA-BFBD-626C8282285C}" srcOrd="8" destOrd="0" parTransId="{95FB74DA-D586-4673-9CDB-39B71EB32BE5}" sibTransId="{2904CDA3-7403-4EB1-B20D-589A998D69BF}"/>
    <dgm:cxn modelId="{CED7FB36-2FBE-4E5B-862B-4705950BA957}" type="presParOf" srcId="{7F3168B6-4C59-4F1A-AD49-465D8FD0A5AC}" destId="{D23B51D1-B821-4732-AE6C-66A02D91373A}" srcOrd="0" destOrd="0" presId="urn:microsoft.com/office/officeart/2008/layout/HorizontalMultiLevelHierarchy"/>
    <dgm:cxn modelId="{F893C3E2-6EC6-4975-B1F2-43801BD5DEE1}" type="presParOf" srcId="{D23B51D1-B821-4732-AE6C-66A02D91373A}" destId="{6486ED7E-3500-40AA-87D7-562F5D8AFFBA}" srcOrd="0" destOrd="0" presId="urn:microsoft.com/office/officeart/2008/layout/HorizontalMultiLevelHierarchy"/>
    <dgm:cxn modelId="{4304B197-F031-4CA7-BA1A-E007E9F720D0}" type="presParOf" srcId="{D23B51D1-B821-4732-AE6C-66A02D91373A}" destId="{5D08925D-9C91-405A-8C6D-9110EFE32FA6}" srcOrd="1" destOrd="0" presId="urn:microsoft.com/office/officeart/2008/layout/HorizontalMultiLevelHierarchy"/>
    <dgm:cxn modelId="{CE68962E-F4DA-484B-BDC4-03A30C96277A}" type="presParOf" srcId="{5D08925D-9C91-405A-8C6D-9110EFE32FA6}" destId="{C6ED5962-1E33-4D89-8E01-D718D8E7B2F1}" srcOrd="0" destOrd="0" presId="urn:microsoft.com/office/officeart/2008/layout/HorizontalMultiLevelHierarchy"/>
    <dgm:cxn modelId="{68119643-C2A3-4379-ABC5-E8D7267B6F33}" type="presParOf" srcId="{C6ED5962-1E33-4D89-8E01-D718D8E7B2F1}" destId="{FB5C2A39-6FCB-401E-AA43-A12EFF309F8F}" srcOrd="0" destOrd="0" presId="urn:microsoft.com/office/officeart/2008/layout/HorizontalMultiLevelHierarchy"/>
    <dgm:cxn modelId="{DA4FBC2E-EC9B-4267-A1C4-E71F989826CC}" type="presParOf" srcId="{5D08925D-9C91-405A-8C6D-9110EFE32FA6}" destId="{803B19D4-D22A-4AF0-993F-3F5BF26B2C79}" srcOrd="1" destOrd="0" presId="urn:microsoft.com/office/officeart/2008/layout/HorizontalMultiLevelHierarchy"/>
    <dgm:cxn modelId="{712D4DB7-A4D9-4CF8-BD6B-98EBF610F5B2}" type="presParOf" srcId="{803B19D4-D22A-4AF0-993F-3F5BF26B2C79}" destId="{25D76B14-CCCE-42F4-A37D-87C44271E1F0}" srcOrd="0" destOrd="0" presId="urn:microsoft.com/office/officeart/2008/layout/HorizontalMultiLevelHierarchy"/>
    <dgm:cxn modelId="{B825A6E6-2A5A-4B4D-9B2B-6D08F2476080}" type="presParOf" srcId="{803B19D4-D22A-4AF0-993F-3F5BF26B2C79}" destId="{B8963494-4D77-438B-9313-72A93B99AEAC}" srcOrd="1" destOrd="0" presId="urn:microsoft.com/office/officeart/2008/layout/HorizontalMultiLevelHierarchy"/>
    <dgm:cxn modelId="{F79C467F-FFB6-49D0-9FD3-BB36851CAD8F}" type="presParOf" srcId="{5D08925D-9C91-405A-8C6D-9110EFE32FA6}" destId="{9690C03C-FC49-4634-AC4D-FDF8DD3FEF7F}" srcOrd="2" destOrd="0" presId="urn:microsoft.com/office/officeart/2008/layout/HorizontalMultiLevelHierarchy"/>
    <dgm:cxn modelId="{2BD0E68E-9C93-45BB-846A-ECA858D3E084}" type="presParOf" srcId="{9690C03C-FC49-4634-AC4D-FDF8DD3FEF7F}" destId="{5269655D-1D45-4193-AB28-D81B2C7400F4}" srcOrd="0" destOrd="0" presId="urn:microsoft.com/office/officeart/2008/layout/HorizontalMultiLevelHierarchy"/>
    <dgm:cxn modelId="{625A0DAA-4775-4ACE-BBBC-6DCBFA0BB1F7}" type="presParOf" srcId="{5D08925D-9C91-405A-8C6D-9110EFE32FA6}" destId="{FC411FA2-2A11-4B4B-A200-4D3AA7321D27}" srcOrd="3" destOrd="0" presId="urn:microsoft.com/office/officeart/2008/layout/HorizontalMultiLevelHierarchy"/>
    <dgm:cxn modelId="{83394607-7529-42F9-B925-9049B1813623}" type="presParOf" srcId="{FC411FA2-2A11-4B4B-A200-4D3AA7321D27}" destId="{8A728C06-F38C-4EBA-A12D-F95E123AC8CF}" srcOrd="0" destOrd="0" presId="urn:microsoft.com/office/officeart/2008/layout/HorizontalMultiLevelHierarchy"/>
    <dgm:cxn modelId="{75EB5410-1F4B-438D-AFA8-4FA4B63BFD8D}" type="presParOf" srcId="{FC411FA2-2A11-4B4B-A200-4D3AA7321D27}" destId="{5787A7A8-F116-4513-8098-B38DCBA81336}" srcOrd="1" destOrd="0" presId="urn:microsoft.com/office/officeart/2008/layout/HorizontalMultiLevelHierarchy"/>
    <dgm:cxn modelId="{E8786925-29BE-408A-BB67-55C8AFB7A1BA}" type="presParOf" srcId="{5D08925D-9C91-405A-8C6D-9110EFE32FA6}" destId="{80BC6547-C370-4DD8-8B86-1681A46E702D}" srcOrd="4" destOrd="0" presId="urn:microsoft.com/office/officeart/2008/layout/HorizontalMultiLevelHierarchy"/>
    <dgm:cxn modelId="{841EA71B-AEA0-4B05-BCDC-08CA4A8D9BA7}" type="presParOf" srcId="{80BC6547-C370-4DD8-8B86-1681A46E702D}" destId="{710F9BFD-A62D-4212-915F-6D0D10D7F32D}" srcOrd="0" destOrd="0" presId="urn:microsoft.com/office/officeart/2008/layout/HorizontalMultiLevelHierarchy"/>
    <dgm:cxn modelId="{A1A6D563-3C29-481B-B31B-9DE4AB328A44}" type="presParOf" srcId="{5D08925D-9C91-405A-8C6D-9110EFE32FA6}" destId="{D2566345-70D2-437C-A299-6C266A25EB4B}" srcOrd="5" destOrd="0" presId="urn:microsoft.com/office/officeart/2008/layout/HorizontalMultiLevelHierarchy"/>
    <dgm:cxn modelId="{21DFC1E1-2575-4B88-9DFF-25900B58AA2A}" type="presParOf" srcId="{D2566345-70D2-437C-A299-6C266A25EB4B}" destId="{9FDB15F3-A55D-44E6-95C4-8318E0758F18}" srcOrd="0" destOrd="0" presId="urn:microsoft.com/office/officeart/2008/layout/HorizontalMultiLevelHierarchy"/>
    <dgm:cxn modelId="{6282D3CE-E851-4DD9-8CE6-80E956E3AE83}" type="presParOf" srcId="{D2566345-70D2-437C-A299-6C266A25EB4B}" destId="{16BF2E41-2EEE-4235-A509-EE1EEF12E4D1}" srcOrd="1" destOrd="0" presId="urn:microsoft.com/office/officeart/2008/layout/HorizontalMultiLevelHierarchy"/>
    <dgm:cxn modelId="{FDE462F0-9730-46F0-91D6-FBE2D9D3E8AD}" type="presParOf" srcId="{5D08925D-9C91-405A-8C6D-9110EFE32FA6}" destId="{C73F4D44-1422-408D-AA3C-6EE49C02C151}" srcOrd="6" destOrd="0" presId="urn:microsoft.com/office/officeart/2008/layout/HorizontalMultiLevelHierarchy"/>
    <dgm:cxn modelId="{B4B2F2DC-07F9-4854-A99B-4670373E78A8}" type="presParOf" srcId="{C73F4D44-1422-408D-AA3C-6EE49C02C151}" destId="{1EC2A128-842C-44E0-A7A9-4125818D6955}" srcOrd="0" destOrd="0" presId="urn:microsoft.com/office/officeart/2008/layout/HorizontalMultiLevelHierarchy"/>
    <dgm:cxn modelId="{35E5237E-BFB1-4A20-A4A8-4A13390990B4}" type="presParOf" srcId="{5D08925D-9C91-405A-8C6D-9110EFE32FA6}" destId="{1BA24FDD-BCC9-4AD7-A601-AFA9D7A8543D}" srcOrd="7" destOrd="0" presId="urn:microsoft.com/office/officeart/2008/layout/HorizontalMultiLevelHierarchy"/>
    <dgm:cxn modelId="{82A9E01F-2FBA-41BF-9B0D-411CDA7F37BF}" type="presParOf" srcId="{1BA24FDD-BCC9-4AD7-A601-AFA9D7A8543D}" destId="{EA087250-6ECF-4919-A2D7-F2D6EABB2C14}" srcOrd="0" destOrd="0" presId="urn:microsoft.com/office/officeart/2008/layout/HorizontalMultiLevelHierarchy"/>
    <dgm:cxn modelId="{5D09B8CC-FECE-4DE1-BAD4-B32C0581B6EB}" type="presParOf" srcId="{1BA24FDD-BCC9-4AD7-A601-AFA9D7A8543D}" destId="{5A6BD922-7AD6-4CB3-ACE4-5A3B271A60DA}" srcOrd="1" destOrd="0" presId="urn:microsoft.com/office/officeart/2008/layout/HorizontalMultiLevelHierarchy"/>
    <dgm:cxn modelId="{8FFD9268-5064-464E-A9C5-D79BEF01FEF1}" type="presParOf" srcId="{5D08925D-9C91-405A-8C6D-9110EFE32FA6}" destId="{02BFBF15-6482-4501-B210-5E6BE2BAC5BD}" srcOrd="8" destOrd="0" presId="urn:microsoft.com/office/officeart/2008/layout/HorizontalMultiLevelHierarchy"/>
    <dgm:cxn modelId="{7AFA1B0D-7A1A-4A19-A59E-776EC7A1E065}" type="presParOf" srcId="{02BFBF15-6482-4501-B210-5E6BE2BAC5BD}" destId="{F9BAAF2F-BBE1-4143-B8E9-20E9D7287991}" srcOrd="0" destOrd="0" presId="urn:microsoft.com/office/officeart/2008/layout/HorizontalMultiLevelHierarchy"/>
    <dgm:cxn modelId="{B58AF86F-31CC-474B-95CC-E842834090A2}" type="presParOf" srcId="{5D08925D-9C91-405A-8C6D-9110EFE32FA6}" destId="{8C88AB84-DED5-4C5A-A439-32D4B3CE1C48}" srcOrd="9" destOrd="0" presId="urn:microsoft.com/office/officeart/2008/layout/HorizontalMultiLevelHierarchy"/>
    <dgm:cxn modelId="{5F1D2749-CB6D-402A-A18B-5BBE9BCC08E3}" type="presParOf" srcId="{8C88AB84-DED5-4C5A-A439-32D4B3CE1C48}" destId="{17092908-374F-49C9-8D45-C0E900AF7AAE}" srcOrd="0" destOrd="0" presId="urn:microsoft.com/office/officeart/2008/layout/HorizontalMultiLevelHierarchy"/>
    <dgm:cxn modelId="{AD8B66F9-0AB8-4621-8463-720E558FA0FF}" type="presParOf" srcId="{8C88AB84-DED5-4C5A-A439-32D4B3CE1C48}" destId="{4F1F9AB5-9974-4E92-B695-827D02BF0B6B}" srcOrd="1" destOrd="0" presId="urn:microsoft.com/office/officeart/2008/layout/HorizontalMultiLevelHierarchy"/>
    <dgm:cxn modelId="{9FA856C9-D36D-41A8-A194-E879D8BC1FBF}" type="presParOf" srcId="{5D08925D-9C91-405A-8C6D-9110EFE32FA6}" destId="{A4E44BC8-63AC-4677-B291-C4414C8BB9FA}" srcOrd="10" destOrd="0" presId="urn:microsoft.com/office/officeart/2008/layout/HorizontalMultiLevelHierarchy"/>
    <dgm:cxn modelId="{009054AE-AB67-44A7-A92A-CAA008C067FA}" type="presParOf" srcId="{A4E44BC8-63AC-4677-B291-C4414C8BB9FA}" destId="{CA55621B-2F35-4166-8491-B13677C74F0B}" srcOrd="0" destOrd="0" presId="urn:microsoft.com/office/officeart/2008/layout/HorizontalMultiLevelHierarchy"/>
    <dgm:cxn modelId="{1A8182D8-6854-4571-AF80-2490A7081F84}" type="presParOf" srcId="{5D08925D-9C91-405A-8C6D-9110EFE32FA6}" destId="{B95F5B3C-A54E-4DF4-AAA8-633AB3C12C28}" srcOrd="11" destOrd="0" presId="urn:microsoft.com/office/officeart/2008/layout/HorizontalMultiLevelHierarchy"/>
    <dgm:cxn modelId="{B501B1DA-052C-4CDC-BF95-300B92A86DAE}" type="presParOf" srcId="{B95F5B3C-A54E-4DF4-AAA8-633AB3C12C28}" destId="{E245E47D-AE25-4CED-AC9A-3A646AA81BBE}" srcOrd="0" destOrd="0" presId="urn:microsoft.com/office/officeart/2008/layout/HorizontalMultiLevelHierarchy"/>
    <dgm:cxn modelId="{61BB08A7-459F-41A5-8497-71EFD60C90C6}" type="presParOf" srcId="{B95F5B3C-A54E-4DF4-AAA8-633AB3C12C28}" destId="{0597E07A-11FC-4992-82A5-4F41F06B6B50}" srcOrd="1" destOrd="0" presId="urn:microsoft.com/office/officeart/2008/layout/HorizontalMultiLevelHierarchy"/>
    <dgm:cxn modelId="{79F57277-801E-4AC8-B573-508CB144BA0C}" type="presParOf" srcId="{5D08925D-9C91-405A-8C6D-9110EFE32FA6}" destId="{1EBE0442-C6AD-4898-85DB-5272EAC660AF}" srcOrd="12" destOrd="0" presId="urn:microsoft.com/office/officeart/2008/layout/HorizontalMultiLevelHierarchy"/>
    <dgm:cxn modelId="{7E80F8C3-B17A-4813-A47A-11F29035E318}" type="presParOf" srcId="{1EBE0442-C6AD-4898-85DB-5272EAC660AF}" destId="{ACBE92DA-79D3-4946-8E6D-F1D9DF6902B1}" srcOrd="0" destOrd="0" presId="urn:microsoft.com/office/officeart/2008/layout/HorizontalMultiLevelHierarchy"/>
    <dgm:cxn modelId="{3DC0FAB2-6F7E-4B02-9DFE-0A26705D517E}" type="presParOf" srcId="{5D08925D-9C91-405A-8C6D-9110EFE32FA6}" destId="{6DA81523-5CD3-4CD2-B066-5D196E912D70}" srcOrd="13" destOrd="0" presId="urn:microsoft.com/office/officeart/2008/layout/HorizontalMultiLevelHierarchy"/>
    <dgm:cxn modelId="{57D67A31-A3AB-4245-9247-71B305722762}" type="presParOf" srcId="{6DA81523-5CD3-4CD2-B066-5D196E912D70}" destId="{8EB59232-1911-441A-8E1D-26935E980915}" srcOrd="0" destOrd="0" presId="urn:microsoft.com/office/officeart/2008/layout/HorizontalMultiLevelHierarchy"/>
    <dgm:cxn modelId="{1282BACA-545B-4300-B273-4F5FCF4EA862}" type="presParOf" srcId="{6DA81523-5CD3-4CD2-B066-5D196E912D70}" destId="{3D970CC1-84DB-47BE-BFA6-79CCDD131A45}" srcOrd="1" destOrd="0" presId="urn:microsoft.com/office/officeart/2008/layout/HorizontalMultiLevelHierarchy"/>
    <dgm:cxn modelId="{7739BA8A-C6E8-47C5-B83F-31F9ADF18E96}" type="presParOf" srcId="{5D08925D-9C91-405A-8C6D-9110EFE32FA6}" destId="{4821F47F-03C5-4627-8DD5-1D9421C25622}" srcOrd="14" destOrd="0" presId="urn:microsoft.com/office/officeart/2008/layout/HorizontalMultiLevelHierarchy"/>
    <dgm:cxn modelId="{7E94732E-A0F8-4098-815F-2BC6E420682C}" type="presParOf" srcId="{4821F47F-03C5-4627-8DD5-1D9421C25622}" destId="{AED0C989-E008-4944-97BE-75763F2695CE}" srcOrd="0" destOrd="0" presId="urn:microsoft.com/office/officeart/2008/layout/HorizontalMultiLevelHierarchy"/>
    <dgm:cxn modelId="{D897C74F-25E8-4CC2-A740-70FD5A6A4E39}" type="presParOf" srcId="{5D08925D-9C91-405A-8C6D-9110EFE32FA6}" destId="{61D879A0-FB64-48B3-8728-8FBD7B633968}" srcOrd="15" destOrd="0" presId="urn:microsoft.com/office/officeart/2008/layout/HorizontalMultiLevelHierarchy"/>
    <dgm:cxn modelId="{AFF2D3E6-9222-4B7C-871A-1D5CCF79606A}" type="presParOf" srcId="{61D879A0-FB64-48B3-8728-8FBD7B633968}" destId="{FF6E2C13-CD31-4586-AEFF-A06E17A13037}" srcOrd="0" destOrd="0" presId="urn:microsoft.com/office/officeart/2008/layout/HorizontalMultiLevelHierarchy"/>
    <dgm:cxn modelId="{AA9D5176-94F5-49F2-9540-351E965BE149}" type="presParOf" srcId="{61D879A0-FB64-48B3-8728-8FBD7B633968}" destId="{6BD08E44-B50E-4B47-98CA-18E7DE6BEFA4}" srcOrd="1" destOrd="0" presId="urn:microsoft.com/office/officeart/2008/layout/HorizontalMultiLevelHierarchy"/>
    <dgm:cxn modelId="{794BFC8D-223C-4EB9-98A4-EB3E9E611518}" type="presParOf" srcId="{5D08925D-9C91-405A-8C6D-9110EFE32FA6}" destId="{A80DF30A-2691-4A00-9D09-061D0D5C45B2}" srcOrd="16" destOrd="0" presId="urn:microsoft.com/office/officeart/2008/layout/HorizontalMultiLevelHierarchy"/>
    <dgm:cxn modelId="{E718C59F-0EB9-4B18-875F-F293879B432D}" type="presParOf" srcId="{A80DF30A-2691-4A00-9D09-061D0D5C45B2}" destId="{BEAF521F-3C23-4F41-9E75-633366A423D6}" srcOrd="0" destOrd="0" presId="urn:microsoft.com/office/officeart/2008/layout/HorizontalMultiLevelHierarchy"/>
    <dgm:cxn modelId="{7D81EDB0-9371-4AC7-A4EC-35E636593305}" type="presParOf" srcId="{5D08925D-9C91-405A-8C6D-9110EFE32FA6}" destId="{716B2AC2-9828-4254-AD7C-AF239212D445}" srcOrd="17" destOrd="0" presId="urn:microsoft.com/office/officeart/2008/layout/HorizontalMultiLevelHierarchy"/>
    <dgm:cxn modelId="{332B4724-97B2-4362-A87D-6BA9D7305257}" type="presParOf" srcId="{716B2AC2-9828-4254-AD7C-AF239212D445}" destId="{A3F5B24B-4F5A-4B51-854D-3E7BBCB77A93}" srcOrd="0" destOrd="0" presId="urn:microsoft.com/office/officeart/2008/layout/HorizontalMultiLevelHierarchy"/>
    <dgm:cxn modelId="{AFD7E570-9EB3-44A5-BFB3-073C992FD5B7}" type="presParOf" srcId="{716B2AC2-9828-4254-AD7C-AF239212D445}" destId="{10AA0782-9138-4DB5-8F65-D1A9D00B3287}" srcOrd="1" destOrd="0" presId="urn:microsoft.com/office/officeart/2008/layout/HorizontalMultiLevelHierarchy"/>
    <dgm:cxn modelId="{D0E4A4F4-6EC2-4577-9D10-CC794731B083}" type="presParOf" srcId="{5D08925D-9C91-405A-8C6D-9110EFE32FA6}" destId="{20D958F3-28A5-491D-95DD-F4204CF6D814}" srcOrd="18" destOrd="0" presId="urn:microsoft.com/office/officeart/2008/layout/HorizontalMultiLevelHierarchy"/>
    <dgm:cxn modelId="{4FBAD3E8-9EFA-43DB-8FD5-834FBB35079F}" type="presParOf" srcId="{20D958F3-28A5-491D-95DD-F4204CF6D814}" destId="{E03AC1D4-C3CD-4985-81DC-6D8625AFE7AD}" srcOrd="0" destOrd="0" presId="urn:microsoft.com/office/officeart/2008/layout/HorizontalMultiLevelHierarchy"/>
    <dgm:cxn modelId="{7DA6404B-7882-427C-8F89-B365D0499A49}" type="presParOf" srcId="{5D08925D-9C91-405A-8C6D-9110EFE32FA6}" destId="{B1BC5F57-8AE3-4A3C-99D5-62A30F900A38}" srcOrd="19" destOrd="0" presId="urn:microsoft.com/office/officeart/2008/layout/HorizontalMultiLevelHierarchy"/>
    <dgm:cxn modelId="{606D8CB1-A48C-4D02-80B9-0298E1645313}" type="presParOf" srcId="{B1BC5F57-8AE3-4A3C-99D5-62A30F900A38}" destId="{FBBD7EAE-3601-4E02-ADD8-8C680D0EBF48}" srcOrd="0" destOrd="0" presId="urn:microsoft.com/office/officeart/2008/layout/HorizontalMultiLevelHierarchy"/>
    <dgm:cxn modelId="{0DDC6EF5-89EC-402C-B933-D7502034C255}" type="presParOf" srcId="{B1BC5F57-8AE3-4A3C-99D5-62A30F900A38}" destId="{F3AF1465-82AE-4BDF-8B1E-FDE82A6C94CD}" srcOrd="1" destOrd="0" presId="urn:microsoft.com/office/officeart/2008/layout/HorizontalMultiLevelHierarchy"/>
    <dgm:cxn modelId="{A66E528F-8F28-4183-BBFD-FB74B76F96C4}" type="presParOf" srcId="{5D08925D-9C91-405A-8C6D-9110EFE32FA6}" destId="{09B8C3C9-A438-4C59-8654-8862D2E08CEB}" srcOrd="20" destOrd="0" presId="urn:microsoft.com/office/officeart/2008/layout/HorizontalMultiLevelHierarchy"/>
    <dgm:cxn modelId="{01A057B9-BAEC-4668-8381-C0F030C99A40}" type="presParOf" srcId="{09B8C3C9-A438-4C59-8654-8862D2E08CEB}" destId="{AC8125C0-42E5-4F11-8FE0-EF8589CDB083}" srcOrd="0" destOrd="0" presId="urn:microsoft.com/office/officeart/2008/layout/HorizontalMultiLevelHierarchy"/>
    <dgm:cxn modelId="{25686DF3-459B-4890-B6EF-05BDF45474BD}" type="presParOf" srcId="{5D08925D-9C91-405A-8C6D-9110EFE32FA6}" destId="{1B4683CC-8349-4629-8DE6-9F1FC7D25718}" srcOrd="21" destOrd="0" presId="urn:microsoft.com/office/officeart/2008/layout/HorizontalMultiLevelHierarchy"/>
    <dgm:cxn modelId="{30A46A75-1A6B-47A0-BA63-36F142062669}" type="presParOf" srcId="{1B4683CC-8349-4629-8DE6-9F1FC7D25718}" destId="{DE51143A-45E9-44FC-B457-4575CE39DFAB}" srcOrd="0" destOrd="0" presId="urn:microsoft.com/office/officeart/2008/layout/HorizontalMultiLevelHierarchy"/>
    <dgm:cxn modelId="{72D89002-2E75-42BD-995A-1999AF2D5E3F}" type="presParOf" srcId="{1B4683CC-8349-4629-8DE6-9F1FC7D25718}" destId="{8225FC66-88EF-47DD-9E35-CF1F5EF8B079}" srcOrd="1" destOrd="0" presId="urn:microsoft.com/office/officeart/2008/layout/HorizontalMultiLevelHierarchy"/>
    <dgm:cxn modelId="{9247704F-0446-4D6C-9D67-679F992FA63D}" type="presParOf" srcId="{5D08925D-9C91-405A-8C6D-9110EFE32FA6}" destId="{C1FB56A1-61FE-4D92-86E6-26BED73EF7FF}" srcOrd="22" destOrd="0" presId="urn:microsoft.com/office/officeart/2008/layout/HorizontalMultiLevelHierarchy"/>
    <dgm:cxn modelId="{F82AA53C-4797-46A6-8FD8-40403640363C}" type="presParOf" srcId="{C1FB56A1-61FE-4D92-86E6-26BED73EF7FF}" destId="{68B58F59-7DB1-4E93-BF72-0CBCE20ED23D}" srcOrd="0" destOrd="0" presId="urn:microsoft.com/office/officeart/2008/layout/HorizontalMultiLevelHierarchy"/>
    <dgm:cxn modelId="{C0BF47D0-D8C4-4923-AE85-9E52949D4381}" type="presParOf" srcId="{5D08925D-9C91-405A-8C6D-9110EFE32FA6}" destId="{C1DA8396-2C66-45E6-B0EA-E92414ABC8ED}" srcOrd="23" destOrd="0" presId="urn:microsoft.com/office/officeart/2008/layout/HorizontalMultiLevelHierarchy"/>
    <dgm:cxn modelId="{BA409BA8-EE67-4A62-81AF-DEB22D11BBB7}" type="presParOf" srcId="{C1DA8396-2C66-45E6-B0EA-E92414ABC8ED}" destId="{3E4D0EDC-55B0-4767-8231-C844BAEE077D}" srcOrd="0" destOrd="0" presId="urn:microsoft.com/office/officeart/2008/layout/HorizontalMultiLevelHierarchy"/>
    <dgm:cxn modelId="{AFE3E74E-5845-45B3-969F-A9E637ECB074}" type="presParOf" srcId="{C1DA8396-2C66-45E6-B0EA-E92414ABC8ED}" destId="{78A2E836-3970-4EBF-B3C8-DA45E145A76A}" srcOrd="1" destOrd="0" presId="urn:microsoft.com/office/officeart/2008/layout/HorizontalMultiLevelHierarchy"/>
    <dgm:cxn modelId="{84481ABC-6C24-4691-BF97-3D84485FA13A}" type="presParOf" srcId="{5D08925D-9C91-405A-8C6D-9110EFE32FA6}" destId="{2324068F-427F-43CB-8A47-8C4EA8405E72}" srcOrd="24" destOrd="0" presId="urn:microsoft.com/office/officeart/2008/layout/HorizontalMultiLevelHierarchy"/>
    <dgm:cxn modelId="{E711689D-D2FB-453C-BFCE-37FB5809FB32}" type="presParOf" srcId="{2324068F-427F-43CB-8A47-8C4EA8405E72}" destId="{A351BCD8-53CA-4605-BA55-69AB7314CEBC}" srcOrd="0" destOrd="0" presId="urn:microsoft.com/office/officeart/2008/layout/HorizontalMultiLevelHierarchy"/>
    <dgm:cxn modelId="{6E0B919E-570C-4B0F-A8A9-5844495BAFDB}" type="presParOf" srcId="{5D08925D-9C91-405A-8C6D-9110EFE32FA6}" destId="{E0701A22-FF35-40CE-AED1-C4ADE7C3E7F4}" srcOrd="25" destOrd="0" presId="urn:microsoft.com/office/officeart/2008/layout/HorizontalMultiLevelHierarchy"/>
    <dgm:cxn modelId="{3D744F98-17F3-4E0D-93EB-195536EEAED2}" type="presParOf" srcId="{E0701A22-FF35-40CE-AED1-C4ADE7C3E7F4}" destId="{9DEBE1CF-F8BC-412D-BFF1-7DEA2F703388}" srcOrd="0" destOrd="0" presId="urn:microsoft.com/office/officeart/2008/layout/HorizontalMultiLevelHierarchy"/>
    <dgm:cxn modelId="{522490E4-9A03-4C65-A52F-0F905AA4552F}" type="presParOf" srcId="{E0701A22-FF35-40CE-AED1-C4ADE7C3E7F4}" destId="{1DC6F1AD-43CE-4218-988A-73B716EC09C1}" srcOrd="1" destOrd="0" presId="urn:microsoft.com/office/officeart/2008/layout/HorizontalMultiLevelHierarchy"/>
    <dgm:cxn modelId="{49D6FACD-692D-434A-A19C-1A9CA74403C7}" type="presParOf" srcId="{5D08925D-9C91-405A-8C6D-9110EFE32FA6}" destId="{C302D076-7349-4AAC-85F8-489AC76BEA32}" srcOrd="26" destOrd="0" presId="urn:microsoft.com/office/officeart/2008/layout/HorizontalMultiLevelHierarchy"/>
    <dgm:cxn modelId="{C5A9166E-52E6-4077-8DAC-6B80181E73B8}" type="presParOf" srcId="{C302D076-7349-4AAC-85F8-489AC76BEA32}" destId="{FBB02BDD-48CE-4510-84E3-B62C80B3936D}" srcOrd="0" destOrd="0" presId="urn:microsoft.com/office/officeart/2008/layout/HorizontalMultiLevelHierarchy"/>
    <dgm:cxn modelId="{E4FCF9D1-7363-440E-8191-C81FB769BB16}" type="presParOf" srcId="{5D08925D-9C91-405A-8C6D-9110EFE32FA6}" destId="{F63869B7-D081-4278-9892-364D9F19F499}" srcOrd="27" destOrd="0" presId="urn:microsoft.com/office/officeart/2008/layout/HorizontalMultiLevelHierarchy"/>
    <dgm:cxn modelId="{15CB0F8C-F822-464E-9E1B-A6E9B7118C3E}" type="presParOf" srcId="{F63869B7-D081-4278-9892-364D9F19F499}" destId="{545C02B0-A5A7-49F4-9811-AA84674A584F}" srcOrd="0" destOrd="0" presId="urn:microsoft.com/office/officeart/2008/layout/HorizontalMultiLevelHierarchy"/>
    <dgm:cxn modelId="{3C5091D4-3645-4637-A865-FFAF04A04292}" type="presParOf" srcId="{F63869B7-D081-4278-9892-364D9F19F499}" destId="{342CE0A9-A92F-42B4-91C1-01EA2752A799}" srcOrd="1" destOrd="0" presId="urn:microsoft.com/office/officeart/2008/layout/HorizontalMultiLevelHierarchy"/>
    <dgm:cxn modelId="{C3B8DAF0-954E-45E6-AAC8-7D5518569200}" type="presParOf" srcId="{5D08925D-9C91-405A-8C6D-9110EFE32FA6}" destId="{1C88800A-CDE1-48ED-8D2C-A4C038FF0717}" srcOrd="28" destOrd="0" presId="urn:microsoft.com/office/officeart/2008/layout/HorizontalMultiLevelHierarchy"/>
    <dgm:cxn modelId="{364C1F2F-6E30-4EA6-B9A0-67702670006A}" type="presParOf" srcId="{1C88800A-CDE1-48ED-8D2C-A4C038FF0717}" destId="{6F2C2A98-17A0-47C9-ACD2-555AB6371F8C}" srcOrd="0" destOrd="0" presId="urn:microsoft.com/office/officeart/2008/layout/HorizontalMultiLevelHierarchy"/>
    <dgm:cxn modelId="{592AC375-A99F-4ABA-B18E-515134BC71F1}" type="presParOf" srcId="{5D08925D-9C91-405A-8C6D-9110EFE32FA6}" destId="{78364EC6-FECE-4428-AC50-FF8EB69BCC7B}" srcOrd="29" destOrd="0" presId="urn:microsoft.com/office/officeart/2008/layout/HorizontalMultiLevelHierarchy"/>
    <dgm:cxn modelId="{6CF0F2AF-3B8D-4B12-BBCF-F37FB3496A07}" type="presParOf" srcId="{78364EC6-FECE-4428-AC50-FF8EB69BCC7B}" destId="{5BBD2ED3-3D26-45A4-B7E8-64F18E9214D5}" srcOrd="0" destOrd="0" presId="urn:microsoft.com/office/officeart/2008/layout/HorizontalMultiLevelHierarchy"/>
    <dgm:cxn modelId="{83393D78-63F1-407E-94AB-9772C5CAA007}" type="presParOf" srcId="{78364EC6-FECE-4428-AC50-FF8EB69BCC7B}" destId="{37C9DC23-851E-4957-B535-35327BB85DD9}" srcOrd="1" destOrd="0" presId="urn:microsoft.com/office/officeart/2008/layout/HorizontalMultiLevelHierarchy"/>
    <dgm:cxn modelId="{D2DA4665-31CC-4207-A43E-32399DF66C07}" type="presParOf" srcId="{5D08925D-9C91-405A-8C6D-9110EFE32FA6}" destId="{C8C79AE9-B1FB-4C2B-806F-04030C09455E}" srcOrd="30" destOrd="0" presId="urn:microsoft.com/office/officeart/2008/layout/HorizontalMultiLevelHierarchy"/>
    <dgm:cxn modelId="{03303411-598E-4A3B-B87E-7955822F94E4}" type="presParOf" srcId="{C8C79AE9-B1FB-4C2B-806F-04030C09455E}" destId="{815CDC6C-90FF-434F-9405-22693C0E4767}" srcOrd="0" destOrd="0" presId="urn:microsoft.com/office/officeart/2008/layout/HorizontalMultiLevelHierarchy"/>
    <dgm:cxn modelId="{5EA586C4-12FD-4791-9D3F-E6119BBC93B7}" type="presParOf" srcId="{5D08925D-9C91-405A-8C6D-9110EFE32FA6}" destId="{FEB41134-84D0-4A1A-8E3E-5F8133A31C20}" srcOrd="31" destOrd="0" presId="urn:microsoft.com/office/officeart/2008/layout/HorizontalMultiLevelHierarchy"/>
    <dgm:cxn modelId="{55B26F9E-6693-41D6-8C0B-3FA9F9700677}" type="presParOf" srcId="{FEB41134-84D0-4A1A-8E3E-5F8133A31C20}" destId="{7EC662E9-C498-4675-A904-ABD91896EA63}" srcOrd="0" destOrd="0" presId="urn:microsoft.com/office/officeart/2008/layout/HorizontalMultiLevelHierarchy"/>
    <dgm:cxn modelId="{7025A676-E9BB-42A7-9C20-DC2797A86359}" type="presParOf" srcId="{FEB41134-84D0-4A1A-8E3E-5F8133A31C20}" destId="{93E80373-AC75-4805-A2A5-13583BB256A7}" srcOrd="1" destOrd="0" presId="urn:microsoft.com/office/officeart/2008/layout/HorizontalMultiLevelHierarchy"/>
    <dgm:cxn modelId="{7A51A4C5-8B51-4491-ADCE-409C6D787848}" type="presParOf" srcId="{5D08925D-9C91-405A-8C6D-9110EFE32FA6}" destId="{8B66339B-0EE9-426C-A8AF-6576BAC24351}" srcOrd="32" destOrd="0" presId="urn:microsoft.com/office/officeart/2008/layout/HorizontalMultiLevelHierarchy"/>
    <dgm:cxn modelId="{E16510B1-42FD-4482-97C7-A0FFB17F0771}" type="presParOf" srcId="{8B66339B-0EE9-426C-A8AF-6576BAC24351}" destId="{3B4EC79A-6F0F-4206-9E2C-411096DE5F5E}" srcOrd="0" destOrd="0" presId="urn:microsoft.com/office/officeart/2008/layout/HorizontalMultiLevelHierarchy"/>
    <dgm:cxn modelId="{FE8B344E-3BB8-4DE3-B34E-D2E67A719D3D}" type="presParOf" srcId="{5D08925D-9C91-405A-8C6D-9110EFE32FA6}" destId="{CC5005A1-3F2E-4EB6-BCD8-3548AA64CC2C}" srcOrd="33" destOrd="0" presId="urn:microsoft.com/office/officeart/2008/layout/HorizontalMultiLevelHierarchy"/>
    <dgm:cxn modelId="{248C659F-90DB-4DBA-9196-E194534AECED}" type="presParOf" srcId="{CC5005A1-3F2E-4EB6-BCD8-3548AA64CC2C}" destId="{4389AC58-4AE8-46F8-B058-60D772E5657C}" srcOrd="0" destOrd="0" presId="urn:microsoft.com/office/officeart/2008/layout/HorizontalMultiLevelHierarchy"/>
    <dgm:cxn modelId="{6D499607-4C4C-438E-85C5-C4E76D6C1692}" type="presParOf" srcId="{CC5005A1-3F2E-4EB6-BCD8-3548AA64CC2C}" destId="{F5FDFD0C-2917-486D-B604-42B3A7AE04B9}" srcOrd="1" destOrd="0" presId="urn:microsoft.com/office/officeart/2008/layout/HorizontalMultiLevelHierarchy"/>
    <dgm:cxn modelId="{9D8F9CB3-F495-48B2-B0C5-71C833FFF86E}" type="presParOf" srcId="{5D08925D-9C91-405A-8C6D-9110EFE32FA6}" destId="{537A6877-2CE7-493E-8F2D-566CF6DABABC}" srcOrd="34" destOrd="0" presId="urn:microsoft.com/office/officeart/2008/layout/HorizontalMultiLevelHierarchy"/>
    <dgm:cxn modelId="{EA74F99F-408E-4701-BA12-F2B3C91726EF}" type="presParOf" srcId="{537A6877-2CE7-493E-8F2D-566CF6DABABC}" destId="{7533A5E2-2B81-4CB9-9DE0-FC47392B21B7}" srcOrd="0" destOrd="0" presId="urn:microsoft.com/office/officeart/2008/layout/HorizontalMultiLevelHierarchy"/>
    <dgm:cxn modelId="{9F813F51-5588-43CC-A951-36BC3E2CBC6A}" type="presParOf" srcId="{5D08925D-9C91-405A-8C6D-9110EFE32FA6}" destId="{E3CC2256-DACC-4282-B03C-8FCF8C1C3542}" srcOrd="35" destOrd="0" presId="urn:microsoft.com/office/officeart/2008/layout/HorizontalMultiLevelHierarchy"/>
    <dgm:cxn modelId="{5E320E11-45EE-4203-8232-E3271C8FAE6B}" type="presParOf" srcId="{E3CC2256-DACC-4282-B03C-8FCF8C1C3542}" destId="{263185F2-A570-4B38-AB01-3121792E2518}" srcOrd="0" destOrd="0" presId="urn:microsoft.com/office/officeart/2008/layout/HorizontalMultiLevelHierarchy"/>
    <dgm:cxn modelId="{1D37C272-5CA2-43C3-92BE-1080E20D251B}" type="presParOf" srcId="{E3CC2256-DACC-4282-B03C-8FCF8C1C3542}" destId="{144D5102-A97F-478A-8036-7D319614BA56}" srcOrd="1" destOrd="0" presId="urn:microsoft.com/office/officeart/2008/layout/HorizontalMultiLevelHierarchy"/>
    <dgm:cxn modelId="{0503E39F-5C68-4239-A973-01D65677A967}" type="presParOf" srcId="{5D08925D-9C91-405A-8C6D-9110EFE32FA6}" destId="{50336456-8DF5-49E3-B3F9-4643AE5CB577}" srcOrd="36" destOrd="0" presId="urn:microsoft.com/office/officeart/2008/layout/HorizontalMultiLevelHierarchy"/>
    <dgm:cxn modelId="{4083EDF1-2B48-49D6-A8ED-DA61B778624A}" type="presParOf" srcId="{50336456-8DF5-49E3-B3F9-4643AE5CB577}" destId="{93B166F3-31DD-4D07-80CD-CA06EAB908F5}" srcOrd="0" destOrd="0" presId="urn:microsoft.com/office/officeart/2008/layout/HorizontalMultiLevelHierarchy"/>
    <dgm:cxn modelId="{DFA5DB68-ECE8-43E5-B711-4C118DF48718}" type="presParOf" srcId="{5D08925D-9C91-405A-8C6D-9110EFE32FA6}" destId="{BC1A04DF-5A8F-444F-83BD-455499BC5584}" srcOrd="37" destOrd="0" presId="urn:microsoft.com/office/officeart/2008/layout/HorizontalMultiLevelHierarchy"/>
    <dgm:cxn modelId="{C247CC4C-4AF9-4DF6-8261-9E06E7697C3D}" type="presParOf" srcId="{BC1A04DF-5A8F-444F-83BD-455499BC5584}" destId="{45D13CC1-6F0D-453F-849C-56CFA50DBA59}" srcOrd="0" destOrd="0" presId="urn:microsoft.com/office/officeart/2008/layout/HorizontalMultiLevelHierarchy"/>
    <dgm:cxn modelId="{F24669FB-B518-46ED-81BB-75F03E2A8DE6}" type="presParOf" srcId="{BC1A04DF-5A8F-444F-83BD-455499BC5584}" destId="{7CA9DF2A-46AE-4271-B398-6CAD1B84087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64B0DC-4E3A-4BC1-B2B6-10330317C5F8}">
      <dsp:nvSpPr>
        <dsp:cNvPr id="0" name=""/>
        <dsp:cNvSpPr/>
      </dsp:nvSpPr>
      <dsp:spPr>
        <a:xfrm>
          <a:off x="1628" y="0"/>
          <a:ext cx="1706972" cy="4249601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000" kern="1200" dirty="0" smtClean="0">
              <a:solidFill>
                <a:schemeClr val="accent2">
                  <a:lumMod val="75000"/>
                </a:schemeClr>
              </a:solidFill>
            </a:rPr>
            <a:t>CONTEXT</a:t>
          </a:r>
          <a:endParaRPr lang="fr-BE" sz="20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1628" y="1699840"/>
        <a:ext cx="1706972" cy="1699840"/>
      </dsp:txXfrm>
    </dsp:sp>
    <dsp:sp modelId="{EB68EB64-FFE4-4170-92D7-DE486F1FA760}">
      <dsp:nvSpPr>
        <dsp:cNvPr id="0" name=""/>
        <dsp:cNvSpPr/>
      </dsp:nvSpPr>
      <dsp:spPr>
        <a:xfrm>
          <a:off x="147556" y="254976"/>
          <a:ext cx="1415117" cy="141511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8767A3-D1AE-4903-8DA7-E56859D8C40B}">
      <dsp:nvSpPr>
        <dsp:cNvPr id="0" name=""/>
        <dsp:cNvSpPr/>
      </dsp:nvSpPr>
      <dsp:spPr>
        <a:xfrm>
          <a:off x="1759810" y="0"/>
          <a:ext cx="1706972" cy="42496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000" kern="1200" dirty="0" smtClean="0">
              <a:solidFill>
                <a:schemeClr val="accent2">
                  <a:lumMod val="75000"/>
                </a:schemeClr>
              </a:solidFill>
            </a:rPr>
            <a:t>TARGETS</a:t>
          </a:r>
          <a:endParaRPr lang="fr-BE" sz="20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1759810" y="1699840"/>
        <a:ext cx="1706972" cy="1699840"/>
      </dsp:txXfrm>
    </dsp:sp>
    <dsp:sp modelId="{393BF269-A093-4D16-A677-C2FD2C11F37F}">
      <dsp:nvSpPr>
        <dsp:cNvPr id="0" name=""/>
        <dsp:cNvSpPr/>
      </dsp:nvSpPr>
      <dsp:spPr>
        <a:xfrm>
          <a:off x="1905738" y="254976"/>
          <a:ext cx="1415117" cy="141511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8B26B4-C1DA-418D-BA17-1A33C65A415D}">
      <dsp:nvSpPr>
        <dsp:cNvPr id="0" name=""/>
        <dsp:cNvSpPr/>
      </dsp:nvSpPr>
      <dsp:spPr>
        <a:xfrm>
          <a:off x="3517992" y="0"/>
          <a:ext cx="1706972" cy="4249601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000" kern="1200" dirty="0" smtClean="0">
              <a:solidFill>
                <a:schemeClr val="accent2">
                  <a:lumMod val="75000"/>
                </a:schemeClr>
              </a:solidFill>
            </a:rPr>
            <a:t>MEASURES</a:t>
          </a:r>
          <a:endParaRPr lang="fr-BE" sz="20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3517992" y="1699840"/>
        <a:ext cx="1706972" cy="1699840"/>
      </dsp:txXfrm>
    </dsp:sp>
    <dsp:sp modelId="{7DA0BD4D-8852-476F-A60D-90AD4EFEABCF}">
      <dsp:nvSpPr>
        <dsp:cNvPr id="0" name=""/>
        <dsp:cNvSpPr/>
      </dsp:nvSpPr>
      <dsp:spPr>
        <a:xfrm>
          <a:off x="3663920" y="254976"/>
          <a:ext cx="1415117" cy="141511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DB3C9A-6CE5-4444-8B8A-2882082AC31F}">
      <dsp:nvSpPr>
        <dsp:cNvPr id="0" name=""/>
        <dsp:cNvSpPr/>
      </dsp:nvSpPr>
      <dsp:spPr>
        <a:xfrm>
          <a:off x="5276174" y="0"/>
          <a:ext cx="1706972" cy="4249601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000" kern="1200" dirty="0" smtClean="0">
              <a:solidFill>
                <a:schemeClr val="accent2">
                  <a:lumMod val="75000"/>
                </a:schemeClr>
              </a:solidFill>
            </a:rPr>
            <a:t>FINANCIAL TABLES</a:t>
          </a:r>
          <a:endParaRPr lang="fr-BE" sz="20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5276174" y="1699840"/>
        <a:ext cx="1706972" cy="1699840"/>
      </dsp:txXfrm>
    </dsp:sp>
    <dsp:sp modelId="{5B8C9552-65A7-4458-BA37-F34C37752217}">
      <dsp:nvSpPr>
        <dsp:cNvPr id="0" name=""/>
        <dsp:cNvSpPr/>
      </dsp:nvSpPr>
      <dsp:spPr>
        <a:xfrm>
          <a:off x="5422102" y="254976"/>
          <a:ext cx="1415117" cy="141511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1FDD2C-FBE6-4EB6-AA0E-446FF028A7CA}">
      <dsp:nvSpPr>
        <dsp:cNvPr id="0" name=""/>
        <dsp:cNvSpPr/>
      </dsp:nvSpPr>
      <dsp:spPr>
        <a:xfrm>
          <a:off x="279391" y="3399680"/>
          <a:ext cx="6425993" cy="637440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BC6547-C370-4DD8-8B86-1681A46E702D}">
      <dsp:nvSpPr>
        <dsp:cNvPr id="0" name=""/>
        <dsp:cNvSpPr/>
      </dsp:nvSpPr>
      <dsp:spPr>
        <a:xfrm>
          <a:off x="550662" y="1887984"/>
          <a:ext cx="400776" cy="7636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0388" y="0"/>
              </a:lnTo>
              <a:lnTo>
                <a:pt x="200388" y="763674"/>
              </a:lnTo>
              <a:lnTo>
                <a:pt x="400776" y="76367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500" kern="1200"/>
        </a:p>
      </dsp:txBody>
      <dsp:txXfrm>
        <a:off x="729489" y="2248260"/>
        <a:ext cx="43122" cy="43122"/>
      </dsp:txXfrm>
    </dsp:sp>
    <dsp:sp modelId="{9690C03C-FC49-4634-AC4D-FDF8DD3FEF7F}">
      <dsp:nvSpPr>
        <dsp:cNvPr id="0" name=""/>
        <dsp:cNvSpPr/>
      </dsp:nvSpPr>
      <dsp:spPr>
        <a:xfrm>
          <a:off x="550662" y="1842264"/>
          <a:ext cx="4007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0776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500" kern="1200"/>
        </a:p>
      </dsp:txBody>
      <dsp:txXfrm>
        <a:off x="741031" y="1877964"/>
        <a:ext cx="20038" cy="20038"/>
      </dsp:txXfrm>
    </dsp:sp>
    <dsp:sp modelId="{C6ED5962-1E33-4D89-8E01-D718D8E7B2F1}">
      <dsp:nvSpPr>
        <dsp:cNvPr id="0" name=""/>
        <dsp:cNvSpPr/>
      </dsp:nvSpPr>
      <dsp:spPr>
        <a:xfrm>
          <a:off x="550662" y="1124309"/>
          <a:ext cx="400776" cy="763674"/>
        </a:xfrm>
        <a:custGeom>
          <a:avLst/>
          <a:gdLst/>
          <a:ahLst/>
          <a:cxnLst/>
          <a:rect l="0" t="0" r="0" b="0"/>
          <a:pathLst>
            <a:path>
              <a:moveTo>
                <a:pt x="0" y="763674"/>
              </a:moveTo>
              <a:lnTo>
                <a:pt x="200388" y="763674"/>
              </a:lnTo>
              <a:lnTo>
                <a:pt x="200388" y="0"/>
              </a:lnTo>
              <a:lnTo>
                <a:pt x="40077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500" kern="1200"/>
        </a:p>
      </dsp:txBody>
      <dsp:txXfrm>
        <a:off x="729489" y="1484585"/>
        <a:ext cx="43122" cy="43122"/>
      </dsp:txXfrm>
    </dsp:sp>
    <dsp:sp modelId="{6486ED7E-3500-40AA-87D7-562F5D8AFFBA}">
      <dsp:nvSpPr>
        <dsp:cNvPr id="0" name=""/>
        <dsp:cNvSpPr/>
      </dsp:nvSpPr>
      <dsp:spPr>
        <a:xfrm rot="16200000">
          <a:off x="-1331920" y="1613137"/>
          <a:ext cx="3215472" cy="549693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3600" kern="1200" dirty="0" smtClean="0"/>
            <a:t>CONTEXT</a:t>
          </a:r>
          <a:endParaRPr lang="fr-BE" sz="3600" kern="1200" dirty="0"/>
        </a:p>
      </dsp:txBody>
      <dsp:txXfrm>
        <a:off x="-1331920" y="1613137"/>
        <a:ext cx="3215472" cy="549693"/>
      </dsp:txXfrm>
    </dsp:sp>
    <dsp:sp modelId="{25D76B14-CCCE-42F4-A37D-87C44271E1F0}">
      <dsp:nvSpPr>
        <dsp:cNvPr id="0" name=""/>
        <dsp:cNvSpPr/>
      </dsp:nvSpPr>
      <dsp:spPr>
        <a:xfrm>
          <a:off x="951438" y="818839"/>
          <a:ext cx="2003882" cy="610939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100" kern="1200" dirty="0" smtClean="0">
              <a:solidFill>
                <a:schemeClr val="accent2">
                  <a:lumMod val="75000"/>
                </a:schemeClr>
              </a:solidFill>
            </a:rPr>
            <a:t>SWOT </a:t>
          </a:r>
          <a:r>
            <a:rPr lang="fr-BE" sz="2100" kern="1200" dirty="0" err="1" smtClean="0">
              <a:solidFill>
                <a:schemeClr val="accent2">
                  <a:lumMod val="75000"/>
                </a:schemeClr>
              </a:solidFill>
            </a:rPr>
            <a:t>analysis</a:t>
          </a:r>
          <a:endParaRPr lang="fr-BE" sz="21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951438" y="818839"/>
        <a:ext cx="2003882" cy="610939"/>
      </dsp:txXfrm>
    </dsp:sp>
    <dsp:sp modelId="{8A728C06-F38C-4EBA-A12D-F95E123AC8CF}">
      <dsp:nvSpPr>
        <dsp:cNvPr id="0" name=""/>
        <dsp:cNvSpPr/>
      </dsp:nvSpPr>
      <dsp:spPr>
        <a:xfrm>
          <a:off x="951438" y="1582514"/>
          <a:ext cx="2801508" cy="610939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100" kern="1200" dirty="0" err="1" smtClean="0">
              <a:solidFill>
                <a:schemeClr val="accent2">
                  <a:lumMod val="75000"/>
                </a:schemeClr>
              </a:solidFill>
            </a:rPr>
            <a:t>Needs</a:t>
          </a:r>
          <a:r>
            <a:rPr lang="fr-BE" sz="2100" kern="1200" dirty="0" smtClean="0">
              <a:solidFill>
                <a:schemeClr val="accent2">
                  <a:lumMod val="75000"/>
                </a:schemeClr>
              </a:solidFill>
            </a:rPr>
            <a:t> identification</a:t>
          </a:r>
          <a:endParaRPr lang="fr-BE" sz="21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951438" y="1582514"/>
        <a:ext cx="2801508" cy="610939"/>
      </dsp:txXfrm>
    </dsp:sp>
    <dsp:sp modelId="{9FDB15F3-A55D-44E6-95C4-8318E0758F18}">
      <dsp:nvSpPr>
        <dsp:cNvPr id="0" name=""/>
        <dsp:cNvSpPr/>
      </dsp:nvSpPr>
      <dsp:spPr>
        <a:xfrm>
          <a:off x="951438" y="2346188"/>
          <a:ext cx="3656103" cy="610939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800" kern="1200" dirty="0" err="1" smtClean="0">
              <a:solidFill>
                <a:schemeClr val="accent2">
                  <a:lumMod val="75000"/>
                </a:schemeClr>
              </a:solidFill>
            </a:rPr>
            <a:t>Strategy</a:t>
          </a:r>
          <a:r>
            <a:rPr lang="fr-BE" sz="1800" kern="1200" dirty="0" smtClean="0">
              <a:solidFill>
                <a:schemeClr val="accent2">
                  <a:lumMod val="75000"/>
                </a:schemeClr>
              </a:solidFill>
            </a:rPr>
            <a:t>- </a:t>
          </a:r>
          <a:r>
            <a:rPr lang="fr-BE" sz="1800" kern="1200" dirty="0" err="1" smtClean="0">
              <a:solidFill>
                <a:schemeClr val="accent2">
                  <a:lumMod val="75000"/>
                </a:schemeClr>
              </a:solidFill>
            </a:rPr>
            <a:t>Choice</a:t>
          </a:r>
          <a:r>
            <a:rPr lang="fr-BE" sz="1800" kern="1200" dirty="0" smtClean="0">
              <a:solidFill>
                <a:schemeClr val="accent2">
                  <a:lumMod val="75000"/>
                </a:schemeClr>
              </a:solidFill>
            </a:rPr>
            <a:t> of </a:t>
          </a:r>
          <a:r>
            <a:rPr lang="fr-BE" sz="1800" kern="1200" dirty="0" err="1" smtClean="0">
              <a:solidFill>
                <a:schemeClr val="accent2">
                  <a:lumMod val="75000"/>
                </a:schemeClr>
              </a:solidFill>
            </a:rPr>
            <a:t>priorities</a:t>
          </a:r>
          <a:endParaRPr lang="fr-BE" sz="18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951438" y="2346188"/>
        <a:ext cx="3656103" cy="6109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36797F-C891-470B-A1D4-C277232B2068}">
      <dsp:nvSpPr>
        <dsp:cNvPr id="0" name=""/>
        <dsp:cNvSpPr/>
      </dsp:nvSpPr>
      <dsp:spPr>
        <a:xfrm>
          <a:off x="0" y="3902592"/>
          <a:ext cx="394856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694309-6D18-49D2-976B-A0B187D7ED08}">
      <dsp:nvSpPr>
        <dsp:cNvPr id="0" name=""/>
        <dsp:cNvSpPr/>
      </dsp:nvSpPr>
      <dsp:spPr>
        <a:xfrm>
          <a:off x="0" y="3247003"/>
          <a:ext cx="394856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73FF75-EDE5-4FEE-931D-D36E822E1CDB}">
      <dsp:nvSpPr>
        <dsp:cNvPr id="0" name=""/>
        <dsp:cNvSpPr/>
      </dsp:nvSpPr>
      <dsp:spPr>
        <a:xfrm>
          <a:off x="0" y="2591413"/>
          <a:ext cx="394856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81368A-808D-4E24-A9FE-02047776ECD5}">
      <dsp:nvSpPr>
        <dsp:cNvPr id="0" name=""/>
        <dsp:cNvSpPr/>
      </dsp:nvSpPr>
      <dsp:spPr>
        <a:xfrm>
          <a:off x="0" y="1935824"/>
          <a:ext cx="394856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5F1D93-D3C5-4D48-AB6C-B859AE716F93}">
      <dsp:nvSpPr>
        <dsp:cNvPr id="0" name=""/>
        <dsp:cNvSpPr/>
      </dsp:nvSpPr>
      <dsp:spPr>
        <a:xfrm>
          <a:off x="0" y="1280234"/>
          <a:ext cx="394856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1B576-15FD-4E51-B026-F699D1395B56}">
      <dsp:nvSpPr>
        <dsp:cNvPr id="0" name=""/>
        <dsp:cNvSpPr/>
      </dsp:nvSpPr>
      <dsp:spPr>
        <a:xfrm>
          <a:off x="0" y="624645"/>
          <a:ext cx="394856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34CA0C-FB18-4DA8-A3DC-55E7FAEAF7F4}">
      <dsp:nvSpPr>
        <dsp:cNvPr id="0" name=""/>
        <dsp:cNvSpPr/>
      </dsp:nvSpPr>
      <dsp:spPr>
        <a:xfrm>
          <a:off x="1026625" y="274"/>
          <a:ext cx="2921934" cy="6243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200" kern="1200" dirty="0" err="1" smtClean="0"/>
            <a:t>Knowledge</a:t>
          </a:r>
          <a:r>
            <a:rPr lang="fr-BE" sz="1200" kern="1200" dirty="0" smtClean="0"/>
            <a:t> </a:t>
          </a:r>
          <a:r>
            <a:rPr lang="fr-BE" sz="1200" kern="1200" dirty="0" err="1" smtClean="0"/>
            <a:t>transfer</a:t>
          </a:r>
          <a:endParaRPr lang="fr-BE" sz="1200" kern="1200" dirty="0"/>
        </a:p>
      </dsp:txBody>
      <dsp:txXfrm>
        <a:off x="1026625" y="274"/>
        <a:ext cx="2921934" cy="624370"/>
      </dsp:txXfrm>
    </dsp:sp>
    <dsp:sp modelId="{2CCBCDF2-87DB-4E4C-A4FA-C145AB6739D5}">
      <dsp:nvSpPr>
        <dsp:cNvPr id="0" name=""/>
        <dsp:cNvSpPr/>
      </dsp:nvSpPr>
      <dsp:spPr>
        <a:xfrm>
          <a:off x="6652" y="169528"/>
          <a:ext cx="1026625" cy="62437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3300" kern="1200" dirty="0" smtClean="0"/>
            <a:t>P1</a:t>
          </a:r>
          <a:endParaRPr lang="fr-BE" sz="3300" kern="1200" dirty="0"/>
        </a:p>
      </dsp:txBody>
      <dsp:txXfrm>
        <a:off x="37137" y="200013"/>
        <a:ext cx="965655" cy="593885"/>
      </dsp:txXfrm>
    </dsp:sp>
    <dsp:sp modelId="{5B534A9F-7010-45FC-BA85-29919A91F4D1}">
      <dsp:nvSpPr>
        <dsp:cNvPr id="0" name=""/>
        <dsp:cNvSpPr/>
      </dsp:nvSpPr>
      <dsp:spPr>
        <a:xfrm>
          <a:off x="1026625" y="655863"/>
          <a:ext cx="2921934" cy="6243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3FE119-C20F-4096-9549-364A43FAE55C}">
      <dsp:nvSpPr>
        <dsp:cNvPr id="0" name=""/>
        <dsp:cNvSpPr/>
      </dsp:nvSpPr>
      <dsp:spPr>
        <a:xfrm>
          <a:off x="0" y="655863"/>
          <a:ext cx="1026625" cy="62437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3300" kern="1200" dirty="0" smtClean="0"/>
            <a:t>P2</a:t>
          </a:r>
          <a:endParaRPr lang="fr-BE" sz="3300" kern="1200" dirty="0"/>
        </a:p>
      </dsp:txBody>
      <dsp:txXfrm>
        <a:off x="30485" y="686348"/>
        <a:ext cx="965655" cy="593885"/>
      </dsp:txXfrm>
    </dsp:sp>
    <dsp:sp modelId="{76AD4D13-DEF2-439A-A238-269611673545}">
      <dsp:nvSpPr>
        <dsp:cNvPr id="0" name=""/>
        <dsp:cNvSpPr/>
      </dsp:nvSpPr>
      <dsp:spPr>
        <a:xfrm>
          <a:off x="1026625" y="1311453"/>
          <a:ext cx="2921934" cy="6243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44D039-7E1A-4A38-8A8D-4D9E355A8589}">
      <dsp:nvSpPr>
        <dsp:cNvPr id="0" name=""/>
        <dsp:cNvSpPr/>
      </dsp:nvSpPr>
      <dsp:spPr>
        <a:xfrm>
          <a:off x="0" y="1311453"/>
          <a:ext cx="1026625" cy="62437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3300" kern="1200" dirty="0" smtClean="0"/>
            <a:t>P3</a:t>
          </a:r>
          <a:endParaRPr lang="fr-BE" sz="3300" kern="1200" dirty="0"/>
        </a:p>
      </dsp:txBody>
      <dsp:txXfrm>
        <a:off x="30485" y="1341938"/>
        <a:ext cx="965655" cy="593885"/>
      </dsp:txXfrm>
    </dsp:sp>
    <dsp:sp modelId="{FCE1F6AB-CF7E-4C8D-9436-B2478076F7C8}">
      <dsp:nvSpPr>
        <dsp:cNvPr id="0" name=""/>
        <dsp:cNvSpPr/>
      </dsp:nvSpPr>
      <dsp:spPr>
        <a:xfrm>
          <a:off x="1026625" y="1967042"/>
          <a:ext cx="2921934" cy="6243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E2768F-733B-4A29-8FB0-CB075830C375}">
      <dsp:nvSpPr>
        <dsp:cNvPr id="0" name=""/>
        <dsp:cNvSpPr/>
      </dsp:nvSpPr>
      <dsp:spPr>
        <a:xfrm>
          <a:off x="0" y="1967042"/>
          <a:ext cx="1026625" cy="62437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3300" kern="1200" dirty="0" smtClean="0">
              <a:solidFill>
                <a:srgbClr val="FF0000"/>
              </a:solidFill>
            </a:rPr>
            <a:t>P4</a:t>
          </a:r>
          <a:endParaRPr lang="fr-BE" sz="3300" kern="1200" dirty="0">
            <a:solidFill>
              <a:srgbClr val="FF0000"/>
            </a:solidFill>
          </a:endParaRPr>
        </a:p>
      </dsp:txBody>
      <dsp:txXfrm>
        <a:off x="30485" y="1997527"/>
        <a:ext cx="965655" cy="593885"/>
      </dsp:txXfrm>
    </dsp:sp>
    <dsp:sp modelId="{76102CBD-E1D0-4DB0-9C21-19EAF9738FEF}">
      <dsp:nvSpPr>
        <dsp:cNvPr id="0" name=""/>
        <dsp:cNvSpPr/>
      </dsp:nvSpPr>
      <dsp:spPr>
        <a:xfrm>
          <a:off x="1026625" y="2622632"/>
          <a:ext cx="2921934" cy="6243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3410D0-6DDB-4641-BB2B-C7E5F02D8D02}">
      <dsp:nvSpPr>
        <dsp:cNvPr id="0" name=""/>
        <dsp:cNvSpPr/>
      </dsp:nvSpPr>
      <dsp:spPr>
        <a:xfrm>
          <a:off x="0" y="2622632"/>
          <a:ext cx="1026625" cy="62437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3300" kern="1200" dirty="0" smtClean="0">
              <a:solidFill>
                <a:srgbClr val="FF0000"/>
              </a:solidFill>
            </a:rPr>
            <a:t>P5</a:t>
          </a:r>
          <a:endParaRPr lang="fr-BE" sz="3300" kern="1200" dirty="0">
            <a:solidFill>
              <a:srgbClr val="FF0000"/>
            </a:solidFill>
          </a:endParaRPr>
        </a:p>
      </dsp:txBody>
      <dsp:txXfrm>
        <a:off x="30485" y="2653117"/>
        <a:ext cx="965655" cy="593885"/>
      </dsp:txXfrm>
    </dsp:sp>
    <dsp:sp modelId="{2BEA429F-9D52-4A1E-9445-0B4DD22A9B0F}">
      <dsp:nvSpPr>
        <dsp:cNvPr id="0" name=""/>
        <dsp:cNvSpPr/>
      </dsp:nvSpPr>
      <dsp:spPr>
        <a:xfrm>
          <a:off x="1026625" y="3278221"/>
          <a:ext cx="2921934" cy="6243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D037AA-EC27-403B-A192-C7193F9E1532}">
      <dsp:nvSpPr>
        <dsp:cNvPr id="0" name=""/>
        <dsp:cNvSpPr/>
      </dsp:nvSpPr>
      <dsp:spPr>
        <a:xfrm>
          <a:off x="0" y="3278221"/>
          <a:ext cx="1026625" cy="62437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3300" kern="1200" dirty="0" smtClean="0"/>
            <a:t>P6</a:t>
          </a:r>
          <a:endParaRPr lang="fr-BE" sz="3300" kern="1200" dirty="0"/>
        </a:p>
      </dsp:txBody>
      <dsp:txXfrm>
        <a:off x="30485" y="3308706"/>
        <a:ext cx="965655" cy="5938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336456-8DF5-49E3-B3F9-4643AE5CB577}">
      <dsp:nvSpPr>
        <dsp:cNvPr id="0" name=""/>
        <dsp:cNvSpPr/>
      </dsp:nvSpPr>
      <dsp:spPr>
        <a:xfrm>
          <a:off x="1652926" y="3294000"/>
          <a:ext cx="180648" cy="31496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324" y="0"/>
              </a:lnTo>
              <a:lnTo>
                <a:pt x="90324" y="3149655"/>
              </a:lnTo>
              <a:lnTo>
                <a:pt x="180648" y="31496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/>
        </a:p>
      </dsp:txBody>
      <dsp:txXfrm>
        <a:off x="1664379" y="4789956"/>
        <a:ext cx="157741" cy="157741"/>
      </dsp:txXfrm>
    </dsp:sp>
    <dsp:sp modelId="{537A6877-2CE7-493E-8F2D-566CF6DABABC}">
      <dsp:nvSpPr>
        <dsp:cNvPr id="0" name=""/>
        <dsp:cNvSpPr/>
      </dsp:nvSpPr>
      <dsp:spPr>
        <a:xfrm>
          <a:off x="1652926" y="3294000"/>
          <a:ext cx="180648" cy="2805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324" y="0"/>
              </a:lnTo>
              <a:lnTo>
                <a:pt x="90324" y="2805432"/>
              </a:lnTo>
              <a:lnTo>
                <a:pt x="180648" y="28054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000" kern="1200"/>
        </a:p>
      </dsp:txBody>
      <dsp:txXfrm>
        <a:off x="1672969" y="4626435"/>
        <a:ext cx="140562" cy="140562"/>
      </dsp:txXfrm>
    </dsp:sp>
    <dsp:sp modelId="{8B66339B-0EE9-426C-A8AF-6576BAC24351}">
      <dsp:nvSpPr>
        <dsp:cNvPr id="0" name=""/>
        <dsp:cNvSpPr/>
      </dsp:nvSpPr>
      <dsp:spPr>
        <a:xfrm>
          <a:off x="1652926" y="3294000"/>
          <a:ext cx="180648" cy="24612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324" y="0"/>
              </a:lnTo>
              <a:lnTo>
                <a:pt x="90324" y="2461210"/>
              </a:lnTo>
              <a:lnTo>
                <a:pt x="180648" y="24612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800" kern="1200"/>
        </a:p>
      </dsp:txBody>
      <dsp:txXfrm>
        <a:off x="1681554" y="4462909"/>
        <a:ext cx="123391" cy="123391"/>
      </dsp:txXfrm>
    </dsp:sp>
    <dsp:sp modelId="{C8C79AE9-B1FB-4C2B-806F-04030C09455E}">
      <dsp:nvSpPr>
        <dsp:cNvPr id="0" name=""/>
        <dsp:cNvSpPr/>
      </dsp:nvSpPr>
      <dsp:spPr>
        <a:xfrm>
          <a:off x="1652926" y="3294000"/>
          <a:ext cx="190881" cy="20998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440" y="0"/>
              </a:lnTo>
              <a:lnTo>
                <a:pt x="95440" y="2099869"/>
              </a:lnTo>
              <a:lnTo>
                <a:pt x="190881" y="20998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700" kern="1200"/>
        </a:p>
      </dsp:txBody>
      <dsp:txXfrm>
        <a:off x="1695654" y="4291221"/>
        <a:ext cx="105426" cy="105426"/>
      </dsp:txXfrm>
    </dsp:sp>
    <dsp:sp modelId="{1C88800A-CDE1-48ED-8D2C-A4C038FF0717}">
      <dsp:nvSpPr>
        <dsp:cNvPr id="0" name=""/>
        <dsp:cNvSpPr/>
      </dsp:nvSpPr>
      <dsp:spPr>
        <a:xfrm>
          <a:off x="1652926" y="3294000"/>
          <a:ext cx="180648" cy="17727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324" y="0"/>
              </a:lnTo>
              <a:lnTo>
                <a:pt x="90324" y="1772764"/>
              </a:lnTo>
              <a:lnTo>
                <a:pt x="180648" y="17727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600" kern="1200"/>
        </a:p>
      </dsp:txBody>
      <dsp:txXfrm>
        <a:off x="1698701" y="4135833"/>
        <a:ext cx="89097" cy="89097"/>
      </dsp:txXfrm>
    </dsp:sp>
    <dsp:sp modelId="{C302D076-7349-4AAC-85F8-489AC76BEA32}">
      <dsp:nvSpPr>
        <dsp:cNvPr id="0" name=""/>
        <dsp:cNvSpPr/>
      </dsp:nvSpPr>
      <dsp:spPr>
        <a:xfrm>
          <a:off x="1652926" y="3294000"/>
          <a:ext cx="180648" cy="13977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324" y="0"/>
              </a:lnTo>
              <a:lnTo>
                <a:pt x="90324" y="1397794"/>
              </a:lnTo>
              <a:lnTo>
                <a:pt x="180648" y="13977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500" kern="1200"/>
        </a:p>
      </dsp:txBody>
      <dsp:txXfrm>
        <a:off x="1708014" y="3957661"/>
        <a:ext cx="70470" cy="70470"/>
      </dsp:txXfrm>
    </dsp:sp>
    <dsp:sp modelId="{2324068F-427F-43CB-8A47-8C4EA8405E72}">
      <dsp:nvSpPr>
        <dsp:cNvPr id="0" name=""/>
        <dsp:cNvSpPr/>
      </dsp:nvSpPr>
      <dsp:spPr>
        <a:xfrm>
          <a:off x="1652926" y="3294000"/>
          <a:ext cx="180648" cy="10019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324" y="0"/>
              </a:lnTo>
              <a:lnTo>
                <a:pt x="90324" y="1001920"/>
              </a:lnTo>
              <a:lnTo>
                <a:pt x="180648" y="10019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500" kern="1200"/>
        </a:p>
      </dsp:txBody>
      <dsp:txXfrm>
        <a:off x="1717798" y="3769508"/>
        <a:ext cx="50903" cy="50903"/>
      </dsp:txXfrm>
    </dsp:sp>
    <dsp:sp modelId="{C1FB56A1-61FE-4D92-86E6-26BED73EF7FF}">
      <dsp:nvSpPr>
        <dsp:cNvPr id="0" name=""/>
        <dsp:cNvSpPr/>
      </dsp:nvSpPr>
      <dsp:spPr>
        <a:xfrm>
          <a:off x="1652926" y="3294000"/>
          <a:ext cx="180648" cy="6367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324" y="0"/>
              </a:lnTo>
              <a:lnTo>
                <a:pt x="90324" y="636794"/>
              </a:lnTo>
              <a:lnTo>
                <a:pt x="180648" y="6367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500" kern="1200"/>
        </a:p>
      </dsp:txBody>
      <dsp:txXfrm>
        <a:off x="1726702" y="3595848"/>
        <a:ext cx="33096" cy="33096"/>
      </dsp:txXfrm>
    </dsp:sp>
    <dsp:sp modelId="{09B8C3C9-A438-4C59-8654-8862D2E08CEB}">
      <dsp:nvSpPr>
        <dsp:cNvPr id="0" name=""/>
        <dsp:cNvSpPr/>
      </dsp:nvSpPr>
      <dsp:spPr>
        <a:xfrm>
          <a:off x="1652926" y="3294000"/>
          <a:ext cx="180648" cy="2925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324" y="0"/>
              </a:lnTo>
              <a:lnTo>
                <a:pt x="90324" y="292571"/>
              </a:lnTo>
              <a:lnTo>
                <a:pt x="180648" y="2925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500" kern="1200"/>
        </a:p>
      </dsp:txBody>
      <dsp:txXfrm>
        <a:off x="1734654" y="3431689"/>
        <a:ext cx="17192" cy="17192"/>
      </dsp:txXfrm>
    </dsp:sp>
    <dsp:sp modelId="{20D958F3-28A5-491D-95DD-F4204CF6D814}">
      <dsp:nvSpPr>
        <dsp:cNvPr id="0" name=""/>
        <dsp:cNvSpPr/>
      </dsp:nvSpPr>
      <dsp:spPr>
        <a:xfrm>
          <a:off x="1652926" y="3196628"/>
          <a:ext cx="1806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97371"/>
              </a:moveTo>
              <a:lnTo>
                <a:pt x="90324" y="97371"/>
              </a:lnTo>
              <a:lnTo>
                <a:pt x="90324" y="45720"/>
              </a:lnTo>
              <a:lnTo>
                <a:pt x="180648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500" kern="1200"/>
        </a:p>
      </dsp:txBody>
      <dsp:txXfrm>
        <a:off x="1738553" y="3237651"/>
        <a:ext cx="9394" cy="9394"/>
      </dsp:txXfrm>
    </dsp:sp>
    <dsp:sp modelId="{A80DF30A-2691-4A00-9D09-061D0D5C45B2}">
      <dsp:nvSpPr>
        <dsp:cNvPr id="0" name=""/>
        <dsp:cNvSpPr/>
      </dsp:nvSpPr>
      <dsp:spPr>
        <a:xfrm>
          <a:off x="1652926" y="2898126"/>
          <a:ext cx="180648" cy="395873"/>
        </a:xfrm>
        <a:custGeom>
          <a:avLst/>
          <a:gdLst/>
          <a:ahLst/>
          <a:cxnLst/>
          <a:rect l="0" t="0" r="0" b="0"/>
          <a:pathLst>
            <a:path>
              <a:moveTo>
                <a:pt x="0" y="395873"/>
              </a:moveTo>
              <a:lnTo>
                <a:pt x="90324" y="395873"/>
              </a:lnTo>
              <a:lnTo>
                <a:pt x="90324" y="0"/>
              </a:lnTo>
              <a:lnTo>
                <a:pt x="1806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500" kern="1200"/>
        </a:p>
      </dsp:txBody>
      <dsp:txXfrm>
        <a:off x="1732371" y="3085184"/>
        <a:ext cx="21757" cy="21757"/>
      </dsp:txXfrm>
    </dsp:sp>
    <dsp:sp modelId="{4821F47F-03C5-4627-8DD5-1D9421C25622}">
      <dsp:nvSpPr>
        <dsp:cNvPr id="0" name=""/>
        <dsp:cNvSpPr/>
      </dsp:nvSpPr>
      <dsp:spPr>
        <a:xfrm>
          <a:off x="1652926" y="2553903"/>
          <a:ext cx="180648" cy="740096"/>
        </a:xfrm>
        <a:custGeom>
          <a:avLst/>
          <a:gdLst/>
          <a:ahLst/>
          <a:cxnLst/>
          <a:rect l="0" t="0" r="0" b="0"/>
          <a:pathLst>
            <a:path>
              <a:moveTo>
                <a:pt x="0" y="740096"/>
              </a:moveTo>
              <a:lnTo>
                <a:pt x="90324" y="740096"/>
              </a:lnTo>
              <a:lnTo>
                <a:pt x="90324" y="0"/>
              </a:lnTo>
              <a:lnTo>
                <a:pt x="1806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500" kern="1200"/>
        </a:p>
      </dsp:txBody>
      <dsp:txXfrm>
        <a:off x="1724204" y="2904906"/>
        <a:ext cx="38091" cy="38091"/>
      </dsp:txXfrm>
    </dsp:sp>
    <dsp:sp modelId="{1EBE0442-C6AD-4898-85DB-5272EAC660AF}">
      <dsp:nvSpPr>
        <dsp:cNvPr id="0" name=""/>
        <dsp:cNvSpPr/>
      </dsp:nvSpPr>
      <dsp:spPr>
        <a:xfrm>
          <a:off x="1652926" y="2209680"/>
          <a:ext cx="180648" cy="1084319"/>
        </a:xfrm>
        <a:custGeom>
          <a:avLst/>
          <a:gdLst/>
          <a:ahLst/>
          <a:cxnLst/>
          <a:rect l="0" t="0" r="0" b="0"/>
          <a:pathLst>
            <a:path>
              <a:moveTo>
                <a:pt x="0" y="1084319"/>
              </a:moveTo>
              <a:lnTo>
                <a:pt x="90324" y="1084319"/>
              </a:lnTo>
              <a:lnTo>
                <a:pt x="90324" y="0"/>
              </a:lnTo>
              <a:lnTo>
                <a:pt x="1806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500" kern="1200"/>
        </a:p>
      </dsp:txBody>
      <dsp:txXfrm>
        <a:off x="1715768" y="2724358"/>
        <a:ext cx="54963" cy="54963"/>
      </dsp:txXfrm>
    </dsp:sp>
    <dsp:sp modelId="{A4E44BC8-63AC-4677-B291-C4414C8BB9FA}">
      <dsp:nvSpPr>
        <dsp:cNvPr id="0" name=""/>
        <dsp:cNvSpPr/>
      </dsp:nvSpPr>
      <dsp:spPr>
        <a:xfrm>
          <a:off x="1652926" y="1865458"/>
          <a:ext cx="180648" cy="1428541"/>
        </a:xfrm>
        <a:custGeom>
          <a:avLst/>
          <a:gdLst/>
          <a:ahLst/>
          <a:cxnLst/>
          <a:rect l="0" t="0" r="0" b="0"/>
          <a:pathLst>
            <a:path>
              <a:moveTo>
                <a:pt x="0" y="1428541"/>
              </a:moveTo>
              <a:lnTo>
                <a:pt x="90324" y="1428541"/>
              </a:lnTo>
              <a:lnTo>
                <a:pt x="90324" y="0"/>
              </a:lnTo>
              <a:lnTo>
                <a:pt x="1806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500" kern="1200"/>
        </a:p>
      </dsp:txBody>
      <dsp:txXfrm>
        <a:off x="1707252" y="2543731"/>
        <a:ext cx="71995" cy="71995"/>
      </dsp:txXfrm>
    </dsp:sp>
    <dsp:sp modelId="{02BFBF15-6482-4501-B210-5E6BE2BAC5BD}">
      <dsp:nvSpPr>
        <dsp:cNvPr id="0" name=""/>
        <dsp:cNvSpPr/>
      </dsp:nvSpPr>
      <dsp:spPr>
        <a:xfrm>
          <a:off x="1652926" y="1521235"/>
          <a:ext cx="180648" cy="1772764"/>
        </a:xfrm>
        <a:custGeom>
          <a:avLst/>
          <a:gdLst/>
          <a:ahLst/>
          <a:cxnLst/>
          <a:rect l="0" t="0" r="0" b="0"/>
          <a:pathLst>
            <a:path>
              <a:moveTo>
                <a:pt x="0" y="1772764"/>
              </a:moveTo>
              <a:lnTo>
                <a:pt x="90324" y="1772764"/>
              </a:lnTo>
              <a:lnTo>
                <a:pt x="90324" y="0"/>
              </a:lnTo>
              <a:lnTo>
                <a:pt x="1806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600" kern="1200"/>
        </a:p>
      </dsp:txBody>
      <dsp:txXfrm>
        <a:off x="1698701" y="2363069"/>
        <a:ext cx="89097" cy="89097"/>
      </dsp:txXfrm>
    </dsp:sp>
    <dsp:sp modelId="{C73F4D44-1422-408D-AA3C-6EE49C02C151}">
      <dsp:nvSpPr>
        <dsp:cNvPr id="0" name=""/>
        <dsp:cNvSpPr/>
      </dsp:nvSpPr>
      <dsp:spPr>
        <a:xfrm>
          <a:off x="1652926" y="1177012"/>
          <a:ext cx="180648" cy="2116987"/>
        </a:xfrm>
        <a:custGeom>
          <a:avLst/>
          <a:gdLst/>
          <a:ahLst/>
          <a:cxnLst/>
          <a:rect l="0" t="0" r="0" b="0"/>
          <a:pathLst>
            <a:path>
              <a:moveTo>
                <a:pt x="0" y="2116987"/>
              </a:moveTo>
              <a:lnTo>
                <a:pt x="90324" y="2116987"/>
              </a:lnTo>
              <a:lnTo>
                <a:pt x="90324" y="0"/>
              </a:lnTo>
              <a:lnTo>
                <a:pt x="1806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700" kern="1200"/>
        </a:p>
      </dsp:txBody>
      <dsp:txXfrm>
        <a:off x="1690133" y="2182389"/>
        <a:ext cx="106234" cy="106234"/>
      </dsp:txXfrm>
    </dsp:sp>
    <dsp:sp modelId="{80BC6547-C370-4DD8-8B86-1681A46E702D}">
      <dsp:nvSpPr>
        <dsp:cNvPr id="0" name=""/>
        <dsp:cNvSpPr/>
      </dsp:nvSpPr>
      <dsp:spPr>
        <a:xfrm>
          <a:off x="1652926" y="870059"/>
          <a:ext cx="200645" cy="2423940"/>
        </a:xfrm>
        <a:custGeom>
          <a:avLst/>
          <a:gdLst/>
          <a:ahLst/>
          <a:cxnLst/>
          <a:rect l="0" t="0" r="0" b="0"/>
          <a:pathLst>
            <a:path>
              <a:moveTo>
                <a:pt x="0" y="2423940"/>
              </a:moveTo>
              <a:lnTo>
                <a:pt x="100322" y="2423940"/>
              </a:lnTo>
              <a:lnTo>
                <a:pt x="100322" y="0"/>
              </a:lnTo>
              <a:lnTo>
                <a:pt x="20064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800" kern="1200"/>
        </a:p>
      </dsp:txBody>
      <dsp:txXfrm>
        <a:off x="1692443" y="2021224"/>
        <a:ext cx="121611" cy="121611"/>
      </dsp:txXfrm>
    </dsp:sp>
    <dsp:sp modelId="{9690C03C-FC49-4634-AC4D-FDF8DD3FEF7F}">
      <dsp:nvSpPr>
        <dsp:cNvPr id="0" name=""/>
        <dsp:cNvSpPr/>
      </dsp:nvSpPr>
      <dsp:spPr>
        <a:xfrm>
          <a:off x="1652926" y="488567"/>
          <a:ext cx="180648" cy="2805432"/>
        </a:xfrm>
        <a:custGeom>
          <a:avLst/>
          <a:gdLst/>
          <a:ahLst/>
          <a:cxnLst/>
          <a:rect l="0" t="0" r="0" b="0"/>
          <a:pathLst>
            <a:path>
              <a:moveTo>
                <a:pt x="0" y="2805432"/>
              </a:moveTo>
              <a:lnTo>
                <a:pt x="90324" y="2805432"/>
              </a:lnTo>
              <a:lnTo>
                <a:pt x="90324" y="0"/>
              </a:lnTo>
              <a:lnTo>
                <a:pt x="1806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1000" kern="1200"/>
        </a:p>
      </dsp:txBody>
      <dsp:txXfrm>
        <a:off x="1672969" y="1821002"/>
        <a:ext cx="140562" cy="140562"/>
      </dsp:txXfrm>
    </dsp:sp>
    <dsp:sp modelId="{C6ED5962-1E33-4D89-8E01-D718D8E7B2F1}">
      <dsp:nvSpPr>
        <dsp:cNvPr id="0" name=""/>
        <dsp:cNvSpPr/>
      </dsp:nvSpPr>
      <dsp:spPr>
        <a:xfrm>
          <a:off x="1652926" y="144344"/>
          <a:ext cx="180648" cy="3149655"/>
        </a:xfrm>
        <a:custGeom>
          <a:avLst/>
          <a:gdLst/>
          <a:ahLst/>
          <a:cxnLst/>
          <a:rect l="0" t="0" r="0" b="0"/>
          <a:pathLst>
            <a:path>
              <a:moveTo>
                <a:pt x="0" y="3149655"/>
              </a:moveTo>
              <a:lnTo>
                <a:pt x="90324" y="3149655"/>
              </a:lnTo>
              <a:lnTo>
                <a:pt x="90324" y="0"/>
              </a:lnTo>
              <a:lnTo>
                <a:pt x="1806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BE" sz="1100" kern="1200"/>
        </a:p>
      </dsp:txBody>
      <dsp:txXfrm>
        <a:off x="1664379" y="1640301"/>
        <a:ext cx="157741" cy="157741"/>
      </dsp:txXfrm>
    </dsp:sp>
    <dsp:sp modelId="{6486ED7E-3500-40AA-87D7-562F5D8AFFBA}">
      <dsp:nvSpPr>
        <dsp:cNvPr id="0" name=""/>
        <dsp:cNvSpPr/>
      </dsp:nvSpPr>
      <dsp:spPr>
        <a:xfrm rot="16200000">
          <a:off x="804361" y="3170114"/>
          <a:ext cx="1449358" cy="247771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600" kern="1200" dirty="0" smtClean="0"/>
            <a:t>MEASURES</a:t>
          </a:r>
          <a:endParaRPr lang="fr-BE" sz="1600" kern="1200" dirty="0"/>
        </a:p>
      </dsp:txBody>
      <dsp:txXfrm>
        <a:off x="804361" y="3170114"/>
        <a:ext cx="1449358" cy="247771"/>
      </dsp:txXfrm>
    </dsp:sp>
    <dsp:sp modelId="{25D76B14-CCCE-42F4-A37D-87C44271E1F0}">
      <dsp:nvSpPr>
        <dsp:cNvPr id="0" name=""/>
        <dsp:cNvSpPr/>
      </dsp:nvSpPr>
      <dsp:spPr>
        <a:xfrm>
          <a:off x="1833574" y="6655"/>
          <a:ext cx="3673270" cy="275378"/>
        </a:xfrm>
        <a:prstGeom prst="rect">
          <a:avLst/>
        </a:prstGeom>
        <a:solidFill>
          <a:srgbClr val="BDDE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err="1" smtClean="0">
              <a:solidFill>
                <a:schemeClr val="tx1"/>
              </a:solidFill>
            </a:rPr>
            <a:t>Knowledge</a:t>
          </a:r>
          <a:r>
            <a:rPr lang="fr-BE" sz="1400" kern="1200" dirty="0" smtClean="0">
              <a:solidFill>
                <a:schemeClr val="tx1"/>
              </a:solidFill>
            </a:rPr>
            <a:t> </a:t>
          </a:r>
          <a:r>
            <a:rPr lang="fr-BE" sz="1400" kern="1200" dirty="0" err="1" smtClean="0">
              <a:solidFill>
                <a:schemeClr val="tx1"/>
              </a:solidFill>
            </a:rPr>
            <a:t>transfer</a:t>
          </a:r>
          <a:endParaRPr lang="fr-BE" sz="1400" kern="1200" dirty="0">
            <a:solidFill>
              <a:schemeClr val="tx1"/>
            </a:solidFill>
          </a:endParaRPr>
        </a:p>
      </dsp:txBody>
      <dsp:txXfrm>
        <a:off x="1833574" y="6655"/>
        <a:ext cx="3673270" cy="275378"/>
      </dsp:txXfrm>
    </dsp:sp>
    <dsp:sp modelId="{8A728C06-F38C-4EBA-A12D-F95E123AC8CF}">
      <dsp:nvSpPr>
        <dsp:cNvPr id="0" name=""/>
        <dsp:cNvSpPr/>
      </dsp:nvSpPr>
      <dsp:spPr>
        <a:xfrm>
          <a:off x="1833574" y="350878"/>
          <a:ext cx="3673270" cy="275378"/>
        </a:xfrm>
        <a:prstGeom prst="rect">
          <a:avLst/>
        </a:prstGeom>
        <a:solidFill>
          <a:srgbClr val="BDDE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err="1" smtClean="0">
              <a:solidFill>
                <a:schemeClr val="tx1"/>
              </a:solidFill>
            </a:rPr>
            <a:t>Advisory</a:t>
          </a:r>
          <a:r>
            <a:rPr lang="fr-BE" sz="1400" kern="1200" dirty="0" smtClean="0">
              <a:solidFill>
                <a:schemeClr val="tx1"/>
              </a:solidFill>
            </a:rPr>
            <a:t> </a:t>
          </a:r>
          <a:r>
            <a:rPr lang="fr-BE" sz="1400" kern="1200" dirty="0" err="1" smtClean="0">
              <a:solidFill>
                <a:schemeClr val="tx1"/>
              </a:solidFill>
            </a:rPr>
            <a:t>systems</a:t>
          </a:r>
          <a:endParaRPr lang="fr-BE" sz="1400" kern="1200" dirty="0">
            <a:solidFill>
              <a:schemeClr val="tx1"/>
            </a:solidFill>
          </a:endParaRPr>
        </a:p>
      </dsp:txBody>
      <dsp:txXfrm>
        <a:off x="1833574" y="350878"/>
        <a:ext cx="3673270" cy="275378"/>
      </dsp:txXfrm>
    </dsp:sp>
    <dsp:sp modelId="{9FDB15F3-A55D-44E6-95C4-8318E0758F18}">
      <dsp:nvSpPr>
        <dsp:cNvPr id="0" name=""/>
        <dsp:cNvSpPr/>
      </dsp:nvSpPr>
      <dsp:spPr>
        <a:xfrm>
          <a:off x="1853572" y="732370"/>
          <a:ext cx="3673261" cy="275378"/>
        </a:xfrm>
        <a:prstGeom prst="rect">
          <a:avLst/>
        </a:prstGeom>
        <a:solidFill>
          <a:srgbClr val="BDDE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err="1" smtClean="0">
              <a:solidFill>
                <a:schemeClr val="tx1"/>
              </a:solidFill>
            </a:rPr>
            <a:t>Quality</a:t>
          </a:r>
          <a:r>
            <a:rPr lang="fr-BE" sz="1400" kern="1200" dirty="0" smtClean="0">
              <a:solidFill>
                <a:schemeClr val="tx1"/>
              </a:solidFill>
            </a:rPr>
            <a:t> </a:t>
          </a:r>
          <a:r>
            <a:rPr lang="fr-BE" sz="1400" kern="1200" dirty="0" err="1" smtClean="0">
              <a:solidFill>
                <a:schemeClr val="tx1"/>
              </a:solidFill>
            </a:rPr>
            <a:t>schemes</a:t>
          </a:r>
          <a:endParaRPr lang="fr-BE" sz="1400" kern="1200" dirty="0">
            <a:solidFill>
              <a:schemeClr val="tx1"/>
            </a:solidFill>
          </a:endParaRPr>
        </a:p>
      </dsp:txBody>
      <dsp:txXfrm>
        <a:off x="1853572" y="732370"/>
        <a:ext cx="3673261" cy="275378"/>
      </dsp:txXfrm>
    </dsp:sp>
    <dsp:sp modelId="{EA087250-6ECF-4919-A2D7-F2D6EABB2C14}">
      <dsp:nvSpPr>
        <dsp:cNvPr id="0" name=""/>
        <dsp:cNvSpPr/>
      </dsp:nvSpPr>
      <dsp:spPr>
        <a:xfrm>
          <a:off x="1833574" y="1039323"/>
          <a:ext cx="3673270" cy="275378"/>
        </a:xfrm>
        <a:prstGeom prst="rect">
          <a:avLst/>
        </a:prstGeom>
        <a:solidFill>
          <a:srgbClr val="92D050">
            <a:alpha val="27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600" kern="1200" dirty="0" err="1" smtClean="0">
              <a:solidFill>
                <a:schemeClr val="tx1"/>
              </a:solidFill>
            </a:rPr>
            <a:t>Investments</a:t>
          </a:r>
          <a:r>
            <a:rPr lang="fr-BE" sz="1600" kern="1200" dirty="0" smtClean="0">
              <a:solidFill>
                <a:schemeClr val="tx1"/>
              </a:solidFill>
            </a:rPr>
            <a:t> in </a:t>
          </a:r>
          <a:r>
            <a:rPr lang="fr-BE" sz="1600" kern="1200" dirty="0" err="1" smtClean="0">
              <a:solidFill>
                <a:schemeClr val="tx1"/>
              </a:solidFill>
            </a:rPr>
            <a:t>physical</a:t>
          </a:r>
          <a:r>
            <a:rPr lang="fr-BE" sz="1600" kern="1200" dirty="0" smtClean="0">
              <a:solidFill>
                <a:schemeClr val="tx1"/>
              </a:solidFill>
            </a:rPr>
            <a:t> </a:t>
          </a:r>
          <a:r>
            <a:rPr lang="fr-BE" sz="1600" kern="1200" dirty="0" err="1" smtClean="0">
              <a:solidFill>
                <a:schemeClr val="tx1"/>
              </a:solidFill>
            </a:rPr>
            <a:t>assets</a:t>
          </a:r>
          <a:endParaRPr lang="fr-BE" sz="1600" kern="1200" dirty="0">
            <a:solidFill>
              <a:schemeClr val="tx1"/>
            </a:solidFill>
          </a:endParaRPr>
        </a:p>
      </dsp:txBody>
      <dsp:txXfrm>
        <a:off x="1833574" y="1039323"/>
        <a:ext cx="3673270" cy="275378"/>
      </dsp:txXfrm>
    </dsp:sp>
    <dsp:sp modelId="{17092908-374F-49C9-8D45-C0E900AF7AAE}">
      <dsp:nvSpPr>
        <dsp:cNvPr id="0" name=""/>
        <dsp:cNvSpPr/>
      </dsp:nvSpPr>
      <dsp:spPr>
        <a:xfrm>
          <a:off x="1833574" y="1383546"/>
          <a:ext cx="3673261" cy="275378"/>
        </a:xfrm>
        <a:prstGeom prst="rect">
          <a:avLst/>
        </a:prstGeom>
        <a:solidFill>
          <a:srgbClr val="BDDE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err="1" smtClean="0">
              <a:solidFill>
                <a:schemeClr val="tx1"/>
              </a:solidFill>
            </a:rPr>
            <a:t>Restoring</a:t>
          </a:r>
          <a:r>
            <a:rPr lang="fr-BE" sz="1400" kern="1200" dirty="0" smtClean="0">
              <a:solidFill>
                <a:schemeClr val="tx1"/>
              </a:solidFill>
            </a:rPr>
            <a:t> damage by </a:t>
          </a:r>
          <a:r>
            <a:rPr lang="fr-BE" sz="1400" kern="1200" dirty="0" err="1" smtClean="0">
              <a:solidFill>
                <a:schemeClr val="tx1"/>
              </a:solidFill>
            </a:rPr>
            <a:t>natural</a:t>
          </a:r>
          <a:r>
            <a:rPr lang="fr-BE" sz="1400" kern="1200" dirty="0" smtClean="0">
              <a:solidFill>
                <a:schemeClr val="tx1"/>
              </a:solidFill>
            </a:rPr>
            <a:t> </a:t>
          </a:r>
          <a:r>
            <a:rPr lang="fr-BE" sz="1400" kern="1200" dirty="0" err="1" smtClean="0">
              <a:solidFill>
                <a:schemeClr val="tx1"/>
              </a:solidFill>
            </a:rPr>
            <a:t>disasters</a:t>
          </a:r>
          <a:endParaRPr lang="fr-BE" sz="1400" kern="1200" dirty="0">
            <a:solidFill>
              <a:schemeClr val="tx1"/>
            </a:solidFill>
          </a:endParaRPr>
        </a:p>
      </dsp:txBody>
      <dsp:txXfrm>
        <a:off x="1833574" y="1383546"/>
        <a:ext cx="3673261" cy="275378"/>
      </dsp:txXfrm>
    </dsp:sp>
    <dsp:sp modelId="{E245E47D-AE25-4CED-AC9A-3A646AA81BBE}">
      <dsp:nvSpPr>
        <dsp:cNvPr id="0" name=""/>
        <dsp:cNvSpPr/>
      </dsp:nvSpPr>
      <dsp:spPr>
        <a:xfrm>
          <a:off x="1833574" y="1727768"/>
          <a:ext cx="3673270" cy="275378"/>
        </a:xfrm>
        <a:prstGeom prst="rect">
          <a:avLst/>
        </a:prstGeom>
        <a:solidFill>
          <a:srgbClr val="BDDE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err="1" smtClean="0">
              <a:solidFill>
                <a:schemeClr val="tx1"/>
              </a:solidFill>
            </a:rPr>
            <a:t>Farm</a:t>
          </a:r>
          <a:r>
            <a:rPr lang="fr-BE" sz="1400" kern="1200" dirty="0" smtClean="0">
              <a:solidFill>
                <a:schemeClr val="tx1"/>
              </a:solidFill>
            </a:rPr>
            <a:t> business </a:t>
          </a:r>
          <a:r>
            <a:rPr lang="fr-BE" sz="1400" kern="1200" dirty="0" err="1" smtClean="0">
              <a:solidFill>
                <a:schemeClr val="tx1"/>
              </a:solidFill>
            </a:rPr>
            <a:t>development</a:t>
          </a:r>
          <a:endParaRPr lang="fr-BE" sz="1400" kern="1200" dirty="0">
            <a:solidFill>
              <a:schemeClr val="tx1"/>
            </a:solidFill>
          </a:endParaRPr>
        </a:p>
      </dsp:txBody>
      <dsp:txXfrm>
        <a:off x="1833574" y="1727768"/>
        <a:ext cx="3673270" cy="275378"/>
      </dsp:txXfrm>
    </dsp:sp>
    <dsp:sp modelId="{8EB59232-1911-441A-8E1D-26935E980915}">
      <dsp:nvSpPr>
        <dsp:cNvPr id="0" name=""/>
        <dsp:cNvSpPr/>
      </dsp:nvSpPr>
      <dsp:spPr>
        <a:xfrm>
          <a:off x="1833574" y="2071991"/>
          <a:ext cx="3673270" cy="275378"/>
        </a:xfrm>
        <a:prstGeom prst="rect">
          <a:avLst/>
        </a:prstGeom>
        <a:solidFill>
          <a:srgbClr val="BDDE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smtClean="0">
              <a:solidFill>
                <a:schemeClr val="tx1"/>
              </a:solidFill>
            </a:rPr>
            <a:t>Basic services in rural areas</a:t>
          </a:r>
          <a:endParaRPr lang="fr-BE" sz="1400" kern="1200" dirty="0">
            <a:solidFill>
              <a:schemeClr val="tx1"/>
            </a:solidFill>
          </a:endParaRPr>
        </a:p>
      </dsp:txBody>
      <dsp:txXfrm>
        <a:off x="1833574" y="2071991"/>
        <a:ext cx="3673270" cy="275378"/>
      </dsp:txXfrm>
    </dsp:sp>
    <dsp:sp modelId="{FF6E2C13-CD31-4586-AEFF-A06E17A13037}">
      <dsp:nvSpPr>
        <dsp:cNvPr id="0" name=""/>
        <dsp:cNvSpPr/>
      </dsp:nvSpPr>
      <dsp:spPr>
        <a:xfrm>
          <a:off x="1833574" y="2416214"/>
          <a:ext cx="3673270" cy="275378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600" kern="1200" dirty="0" err="1" smtClean="0">
              <a:solidFill>
                <a:schemeClr val="tx1"/>
              </a:solidFill>
            </a:rPr>
            <a:t>Investment</a:t>
          </a:r>
          <a:r>
            <a:rPr lang="fr-BE" sz="1600" kern="1200" dirty="0" smtClean="0">
              <a:solidFill>
                <a:schemeClr val="tx1"/>
              </a:solidFill>
            </a:rPr>
            <a:t> in </a:t>
          </a:r>
          <a:r>
            <a:rPr lang="fr-BE" sz="1600" kern="1200" dirty="0" err="1" smtClean="0">
              <a:solidFill>
                <a:schemeClr val="tx1"/>
              </a:solidFill>
            </a:rPr>
            <a:t>forests</a:t>
          </a:r>
          <a:endParaRPr lang="fr-BE" sz="1600" kern="1200" dirty="0">
            <a:solidFill>
              <a:schemeClr val="tx1"/>
            </a:solidFill>
          </a:endParaRPr>
        </a:p>
      </dsp:txBody>
      <dsp:txXfrm>
        <a:off x="1833574" y="2416214"/>
        <a:ext cx="3673270" cy="275378"/>
      </dsp:txXfrm>
    </dsp:sp>
    <dsp:sp modelId="{A3F5B24B-4F5A-4B51-854D-3E7BBCB77A93}">
      <dsp:nvSpPr>
        <dsp:cNvPr id="0" name=""/>
        <dsp:cNvSpPr/>
      </dsp:nvSpPr>
      <dsp:spPr>
        <a:xfrm>
          <a:off x="1833574" y="2760436"/>
          <a:ext cx="3673270" cy="275378"/>
        </a:xfrm>
        <a:prstGeom prst="rect">
          <a:avLst/>
        </a:prstGeom>
        <a:solidFill>
          <a:srgbClr val="BDDE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err="1" smtClean="0">
              <a:solidFill>
                <a:schemeClr val="tx1"/>
              </a:solidFill>
            </a:rPr>
            <a:t>Producers</a:t>
          </a:r>
          <a:r>
            <a:rPr lang="fr-BE" sz="1400" kern="1200" dirty="0" smtClean="0">
              <a:solidFill>
                <a:schemeClr val="tx1"/>
              </a:solidFill>
            </a:rPr>
            <a:t> groups and organisations</a:t>
          </a:r>
          <a:endParaRPr lang="fr-BE" sz="1400" kern="1200" dirty="0">
            <a:solidFill>
              <a:schemeClr val="tx1"/>
            </a:solidFill>
          </a:endParaRPr>
        </a:p>
      </dsp:txBody>
      <dsp:txXfrm>
        <a:off x="1833574" y="2760436"/>
        <a:ext cx="3673270" cy="275378"/>
      </dsp:txXfrm>
    </dsp:sp>
    <dsp:sp modelId="{FBBD7EAE-3601-4E02-ADD8-8C680D0EBF48}">
      <dsp:nvSpPr>
        <dsp:cNvPr id="0" name=""/>
        <dsp:cNvSpPr/>
      </dsp:nvSpPr>
      <dsp:spPr>
        <a:xfrm>
          <a:off x="1833574" y="3104659"/>
          <a:ext cx="3673270" cy="275378"/>
        </a:xfrm>
        <a:prstGeom prst="rect">
          <a:avLst/>
        </a:prstGeom>
        <a:solidFill>
          <a:srgbClr val="92D050"/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600" kern="1200" dirty="0" smtClean="0">
              <a:solidFill>
                <a:schemeClr val="tx1"/>
              </a:solidFill>
            </a:rPr>
            <a:t>Agri-</a:t>
          </a:r>
          <a:r>
            <a:rPr lang="fr-BE" sz="1600" kern="1200" dirty="0" err="1" smtClean="0">
              <a:solidFill>
                <a:schemeClr val="tx1"/>
              </a:solidFill>
            </a:rPr>
            <a:t>environment</a:t>
          </a:r>
          <a:r>
            <a:rPr lang="fr-BE" sz="1600" kern="1200" dirty="0" smtClean="0">
              <a:solidFill>
                <a:schemeClr val="tx1"/>
              </a:solidFill>
            </a:rPr>
            <a:t> and </a:t>
          </a:r>
          <a:r>
            <a:rPr lang="fr-BE" sz="1600" kern="1200" dirty="0" err="1" smtClean="0">
              <a:solidFill>
                <a:schemeClr val="tx1"/>
              </a:solidFill>
            </a:rPr>
            <a:t>climate</a:t>
          </a:r>
          <a:endParaRPr lang="fr-BE" sz="1600" kern="1200" dirty="0">
            <a:solidFill>
              <a:schemeClr val="tx1"/>
            </a:solidFill>
          </a:endParaRPr>
        </a:p>
      </dsp:txBody>
      <dsp:txXfrm>
        <a:off x="1833574" y="3104659"/>
        <a:ext cx="3673270" cy="275378"/>
      </dsp:txXfrm>
    </dsp:sp>
    <dsp:sp modelId="{DE51143A-45E9-44FC-B457-4575CE39DFAB}">
      <dsp:nvSpPr>
        <dsp:cNvPr id="0" name=""/>
        <dsp:cNvSpPr/>
      </dsp:nvSpPr>
      <dsp:spPr>
        <a:xfrm>
          <a:off x="1833574" y="3448882"/>
          <a:ext cx="3673261" cy="275378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600" kern="1200" dirty="0" err="1" smtClean="0">
              <a:solidFill>
                <a:schemeClr val="tx1"/>
              </a:solidFill>
            </a:rPr>
            <a:t>Organic</a:t>
          </a:r>
          <a:r>
            <a:rPr lang="fr-BE" sz="1600" kern="1200" dirty="0" smtClean="0">
              <a:solidFill>
                <a:schemeClr val="tx1"/>
              </a:solidFill>
            </a:rPr>
            <a:t> </a:t>
          </a:r>
          <a:r>
            <a:rPr lang="fr-BE" sz="1600" kern="1200" dirty="0" err="1" smtClean="0">
              <a:solidFill>
                <a:schemeClr val="tx1"/>
              </a:solidFill>
            </a:rPr>
            <a:t>farming</a:t>
          </a:r>
          <a:endParaRPr lang="fr-BE" sz="1600" kern="1200" dirty="0">
            <a:solidFill>
              <a:schemeClr val="tx1"/>
            </a:solidFill>
          </a:endParaRPr>
        </a:p>
      </dsp:txBody>
      <dsp:txXfrm>
        <a:off x="1833574" y="3448882"/>
        <a:ext cx="3673261" cy="275378"/>
      </dsp:txXfrm>
    </dsp:sp>
    <dsp:sp modelId="{3E4D0EDC-55B0-4767-8231-C844BAEE077D}">
      <dsp:nvSpPr>
        <dsp:cNvPr id="0" name=""/>
        <dsp:cNvSpPr/>
      </dsp:nvSpPr>
      <dsp:spPr>
        <a:xfrm>
          <a:off x="1833574" y="3793104"/>
          <a:ext cx="3673270" cy="275378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600" kern="1200" dirty="0" err="1" smtClean="0">
              <a:solidFill>
                <a:schemeClr val="tx1"/>
              </a:solidFill>
            </a:rPr>
            <a:t>Natura</a:t>
          </a:r>
          <a:r>
            <a:rPr lang="fr-BE" sz="1600" kern="1200" dirty="0" smtClean="0">
              <a:solidFill>
                <a:schemeClr val="tx1"/>
              </a:solidFill>
            </a:rPr>
            <a:t> 2000  and WFD</a:t>
          </a:r>
          <a:endParaRPr lang="fr-BE" sz="1600" kern="1200" dirty="0">
            <a:solidFill>
              <a:schemeClr val="tx1"/>
            </a:solidFill>
          </a:endParaRPr>
        </a:p>
      </dsp:txBody>
      <dsp:txXfrm>
        <a:off x="1833574" y="3793104"/>
        <a:ext cx="3673270" cy="275378"/>
      </dsp:txXfrm>
    </dsp:sp>
    <dsp:sp modelId="{9DEBE1CF-F8BC-412D-BFF1-7DEA2F703388}">
      <dsp:nvSpPr>
        <dsp:cNvPr id="0" name=""/>
        <dsp:cNvSpPr/>
      </dsp:nvSpPr>
      <dsp:spPr>
        <a:xfrm>
          <a:off x="1833574" y="4137327"/>
          <a:ext cx="3673261" cy="317186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600" kern="1200" dirty="0" smtClean="0">
              <a:solidFill>
                <a:schemeClr val="tx1"/>
              </a:solidFill>
            </a:rPr>
            <a:t>Areas </a:t>
          </a:r>
          <a:r>
            <a:rPr lang="fr-BE" sz="1600" kern="1200" dirty="0" err="1" smtClean="0">
              <a:solidFill>
                <a:schemeClr val="tx1"/>
              </a:solidFill>
            </a:rPr>
            <a:t>facing</a:t>
          </a:r>
          <a:r>
            <a:rPr lang="fr-BE" sz="1600" kern="1200" dirty="0" smtClean="0">
              <a:solidFill>
                <a:schemeClr val="tx1"/>
              </a:solidFill>
            </a:rPr>
            <a:t> </a:t>
          </a:r>
          <a:r>
            <a:rPr lang="fr-BE" sz="1600" kern="1200" dirty="0" err="1" smtClean="0">
              <a:solidFill>
                <a:schemeClr val="tx1"/>
              </a:solidFill>
            </a:rPr>
            <a:t>natural</a:t>
          </a:r>
          <a:r>
            <a:rPr lang="fr-BE" sz="1600" kern="1200" dirty="0" smtClean="0">
              <a:solidFill>
                <a:schemeClr val="tx1"/>
              </a:solidFill>
            </a:rPr>
            <a:t> </a:t>
          </a:r>
          <a:r>
            <a:rPr lang="fr-BE" sz="1600" kern="1200" dirty="0" err="1" smtClean="0">
              <a:solidFill>
                <a:schemeClr val="tx1"/>
              </a:solidFill>
            </a:rPr>
            <a:t>constraints</a:t>
          </a:r>
          <a:endParaRPr lang="fr-BE" sz="1600" kern="1200" dirty="0">
            <a:solidFill>
              <a:schemeClr val="tx1"/>
            </a:solidFill>
          </a:endParaRPr>
        </a:p>
      </dsp:txBody>
      <dsp:txXfrm>
        <a:off x="1833574" y="4137327"/>
        <a:ext cx="3673261" cy="317186"/>
      </dsp:txXfrm>
    </dsp:sp>
    <dsp:sp modelId="{545C02B0-A5A7-49F4-9811-AA84674A584F}">
      <dsp:nvSpPr>
        <dsp:cNvPr id="0" name=""/>
        <dsp:cNvSpPr/>
      </dsp:nvSpPr>
      <dsp:spPr>
        <a:xfrm>
          <a:off x="1833574" y="4523358"/>
          <a:ext cx="3673270" cy="336872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BE" sz="1600" kern="1200" dirty="0" smtClean="0">
              <a:solidFill>
                <a:schemeClr val="tx1"/>
              </a:solidFill>
            </a:rPr>
            <a:t>Forest </a:t>
          </a:r>
          <a:r>
            <a:rPr lang="fr-BE" sz="1600" kern="1200" dirty="0" err="1" smtClean="0">
              <a:solidFill>
                <a:schemeClr val="tx1"/>
              </a:solidFill>
            </a:rPr>
            <a:t>environment</a:t>
          </a:r>
          <a:r>
            <a:rPr lang="fr-BE" sz="1600" kern="1200" dirty="0" smtClean="0">
              <a:solidFill>
                <a:schemeClr val="tx1"/>
              </a:solidFill>
            </a:rPr>
            <a:t> services</a:t>
          </a:r>
        </a:p>
      </dsp:txBody>
      <dsp:txXfrm>
        <a:off x="1833574" y="4523358"/>
        <a:ext cx="3673270" cy="336872"/>
      </dsp:txXfrm>
    </dsp:sp>
    <dsp:sp modelId="{5BBD2ED3-3D26-45A4-B7E8-64F18E9214D5}">
      <dsp:nvSpPr>
        <dsp:cNvPr id="0" name=""/>
        <dsp:cNvSpPr/>
      </dsp:nvSpPr>
      <dsp:spPr>
        <a:xfrm>
          <a:off x="1833574" y="4929075"/>
          <a:ext cx="3673261" cy="2753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err="1" smtClean="0">
              <a:solidFill>
                <a:schemeClr val="tx1"/>
              </a:solidFill>
            </a:rPr>
            <a:t>Co-operation</a:t>
          </a:r>
          <a:endParaRPr lang="fr-BE" sz="1400" kern="1200" dirty="0">
            <a:solidFill>
              <a:schemeClr val="tx1"/>
            </a:solidFill>
          </a:endParaRPr>
        </a:p>
      </dsp:txBody>
      <dsp:txXfrm>
        <a:off x="1833574" y="4929075"/>
        <a:ext cx="3673261" cy="275378"/>
      </dsp:txXfrm>
    </dsp:sp>
    <dsp:sp modelId="{7EC662E9-C498-4675-A904-ABD91896EA63}">
      <dsp:nvSpPr>
        <dsp:cNvPr id="0" name=""/>
        <dsp:cNvSpPr/>
      </dsp:nvSpPr>
      <dsp:spPr>
        <a:xfrm>
          <a:off x="1843808" y="5256180"/>
          <a:ext cx="3673261" cy="2753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err="1" smtClean="0">
              <a:solidFill>
                <a:schemeClr val="tx1"/>
              </a:solidFill>
            </a:rPr>
            <a:t>Risk</a:t>
          </a:r>
          <a:r>
            <a:rPr lang="fr-BE" sz="1400" kern="1200" dirty="0" smtClean="0">
              <a:solidFill>
                <a:schemeClr val="tx1"/>
              </a:solidFill>
            </a:rPr>
            <a:t> Management</a:t>
          </a:r>
          <a:endParaRPr lang="fr-BE" sz="1400" kern="1200" dirty="0">
            <a:solidFill>
              <a:schemeClr val="tx1"/>
            </a:solidFill>
          </a:endParaRPr>
        </a:p>
      </dsp:txBody>
      <dsp:txXfrm>
        <a:off x="1843808" y="5256180"/>
        <a:ext cx="3673261" cy="275378"/>
      </dsp:txXfrm>
    </dsp:sp>
    <dsp:sp modelId="{4389AC58-4AE8-46F8-B058-60D772E5657C}">
      <dsp:nvSpPr>
        <dsp:cNvPr id="0" name=""/>
        <dsp:cNvSpPr/>
      </dsp:nvSpPr>
      <dsp:spPr>
        <a:xfrm>
          <a:off x="1833574" y="5617520"/>
          <a:ext cx="3673261" cy="2753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err="1" smtClean="0">
              <a:solidFill>
                <a:schemeClr val="tx1"/>
              </a:solidFill>
            </a:rPr>
            <a:t>Croatia</a:t>
          </a:r>
          <a:endParaRPr lang="en-GB" sz="1400" kern="1200" dirty="0">
            <a:solidFill>
              <a:schemeClr val="tx1"/>
            </a:solidFill>
          </a:endParaRPr>
        </a:p>
      </dsp:txBody>
      <dsp:txXfrm>
        <a:off x="1833574" y="5617520"/>
        <a:ext cx="3673261" cy="275378"/>
      </dsp:txXfrm>
    </dsp:sp>
    <dsp:sp modelId="{263185F2-A570-4B38-AB01-3121792E2518}">
      <dsp:nvSpPr>
        <dsp:cNvPr id="0" name=""/>
        <dsp:cNvSpPr/>
      </dsp:nvSpPr>
      <dsp:spPr>
        <a:xfrm>
          <a:off x="1833574" y="5961743"/>
          <a:ext cx="3673261" cy="2753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smtClean="0">
              <a:solidFill>
                <a:schemeClr val="tx1"/>
              </a:solidFill>
            </a:rPr>
            <a:t>LEADER</a:t>
          </a:r>
          <a:endParaRPr lang="en-GB" sz="1400" kern="1200" dirty="0">
            <a:solidFill>
              <a:schemeClr val="tx1"/>
            </a:solidFill>
          </a:endParaRPr>
        </a:p>
      </dsp:txBody>
      <dsp:txXfrm>
        <a:off x="1833574" y="5961743"/>
        <a:ext cx="3673261" cy="275378"/>
      </dsp:txXfrm>
    </dsp:sp>
    <dsp:sp modelId="{45D13CC1-6F0D-453F-849C-56CFA50DBA59}">
      <dsp:nvSpPr>
        <dsp:cNvPr id="0" name=""/>
        <dsp:cNvSpPr/>
      </dsp:nvSpPr>
      <dsp:spPr>
        <a:xfrm>
          <a:off x="1833574" y="6305966"/>
          <a:ext cx="3673261" cy="2753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kern="1200" dirty="0" err="1" smtClean="0">
              <a:solidFill>
                <a:schemeClr val="tx1"/>
              </a:solidFill>
            </a:rPr>
            <a:t>Technical</a:t>
          </a:r>
          <a:r>
            <a:rPr lang="fr-BE" sz="1400" kern="1200" dirty="0" smtClean="0">
              <a:solidFill>
                <a:schemeClr val="tx1"/>
              </a:solidFill>
            </a:rPr>
            <a:t> assistance</a:t>
          </a:r>
          <a:endParaRPr lang="en-GB" sz="1400" kern="1200" dirty="0">
            <a:solidFill>
              <a:schemeClr val="tx1"/>
            </a:solidFill>
          </a:endParaRPr>
        </a:p>
      </dsp:txBody>
      <dsp:txXfrm>
        <a:off x="1833574" y="6305966"/>
        <a:ext cx="3673261" cy="2753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49840" cy="49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6" tIns="45783" rIns="91566" bIns="45783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185" y="0"/>
            <a:ext cx="2949840" cy="49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6" tIns="45783" rIns="91566" bIns="4578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444750"/>
            <a:ext cx="2949840" cy="49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6" tIns="45783" rIns="91566" bIns="45783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185" y="9444750"/>
            <a:ext cx="2949840" cy="49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6" tIns="45783" rIns="91566" bIns="4578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096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49840" cy="49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6" tIns="45783" rIns="91566" bIns="45783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185" y="0"/>
            <a:ext cx="2949840" cy="49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6" tIns="45783" rIns="91566" bIns="4578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72050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723169"/>
            <a:ext cx="5445127" cy="4475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6" tIns="45783" rIns="91566" bIns="4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44750"/>
            <a:ext cx="2949840" cy="49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6" tIns="45783" rIns="91566" bIns="45783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185" y="9444750"/>
            <a:ext cx="2949840" cy="49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6" tIns="45783" rIns="91566" bIns="4578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406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95084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352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0300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828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2972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940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3996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3333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482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0186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indent="0"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600" y="309600"/>
            <a:ext cx="1583550" cy="1101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6" name="Rectangle 5"/>
          <p:cNvSpPr/>
          <p:nvPr userDrawn="1"/>
        </p:nvSpPr>
        <p:spPr>
          <a:xfrm>
            <a:off x="4262438" y="6669360"/>
            <a:ext cx="596900" cy="198438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61DAA-5BBC-4812-876F-0D7C7B9EA7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000" y="295200"/>
            <a:ext cx="1415751" cy="99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</a:t>
            </a:r>
            <a:r>
              <a:rPr lang="fr-BE" dirty="0" err="1" smtClean="0"/>
              <a:t>dolor</a:t>
            </a:r>
            <a:r>
              <a:rPr lang="fr-BE" dirty="0" smtClean="0"/>
              <a:t> </a:t>
            </a:r>
            <a:r>
              <a:rPr lang="fr-BE" dirty="0" err="1" smtClean="0"/>
              <a:t>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enrd.ec.europa.eu/policy-in-action/cap-towards-2020/rdp-programming-2014-2020/policy-overview/en/policy-overview_en.cfm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c.europa.eu/agriculture/evaluation/guidelines/2014-2020-ex-ante-draft-08-2012_en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23528" y="5301208"/>
            <a:ext cx="8136904" cy="1440160"/>
          </a:xfrm>
        </p:spPr>
        <p:txBody>
          <a:bodyPr>
            <a:noAutofit/>
          </a:bodyPr>
          <a:lstStyle/>
          <a:p>
            <a:pPr algn="r"/>
            <a:endParaRPr lang="en-US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20899" y="5022453"/>
            <a:ext cx="435927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sz="2000" dirty="0" smtClean="0"/>
              <a:t>ENEA – MA Plenary Meeting</a:t>
            </a:r>
          </a:p>
          <a:p>
            <a:pPr algn="ctr"/>
            <a:r>
              <a:rPr lang="en-GB" sz="2000" b="0" dirty="0" smtClean="0"/>
              <a:t>Athens, 15 - 16 May 2014 </a:t>
            </a:r>
          </a:p>
          <a:p>
            <a:pPr algn="ctr"/>
            <a:endParaRPr lang="en-GB" sz="20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635896" y="1989138"/>
            <a:ext cx="5184254" cy="2087562"/>
          </a:xfrm>
        </p:spPr>
        <p:txBody>
          <a:bodyPr/>
          <a:lstStyle/>
          <a:p>
            <a:pPr algn="ctr"/>
            <a:r>
              <a:rPr lang="en-GB" sz="2800" dirty="0" smtClean="0"/>
              <a:t>   Environmental dimension of RDPs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400120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Useful links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Rural Development gateway 2014-2020</a:t>
            </a:r>
          </a:p>
          <a:p>
            <a:pPr marL="0" indent="0">
              <a:buNone/>
            </a:pPr>
            <a:r>
              <a:rPr lang="en-GB" dirty="0">
                <a:hlinkClick r:id="rId3"/>
              </a:rPr>
              <a:t>http://</a:t>
            </a:r>
            <a:r>
              <a:rPr lang="en-GB" dirty="0" smtClean="0">
                <a:hlinkClick r:id="rId3"/>
              </a:rPr>
              <a:t>enrd.ec.europa.eu/policy-in-action/cap-towards-2020/rdp-programming-2014-2020/policy-overview/en/policy-overview_en.cfm</a:t>
            </a:r>
            <a:endParaRPr lang="en-GB" dirty="0" smtClean="0"/>
          </a:p>
          <a:p>
            <a:pPr marL="0" indent="0">
              <a:buNone/>
            </a:pPr>
            <a:r>
              <a:rPr lang="en-GB" dirty="0"/>
              <a:t>DG AGRI Guidance on ex ante and SEA:</a:t>
            </a:r>
          </a:p>
          <a:p>
            <a:pPr marL="0" indent="0">
              <a:buNone/>
            </a:pPr>
            <a:r>
              <a:rPr lang="en-GB" dirty="0">
                <a:hlinkClick r:id="rId4"/>
              </a:rPr>
              <a:t>http://</a:t>
            </a:r>
            <a:r>
              <a:rPr lang="en-GB" dirty="0" smtClean="0">
                <a:hlinkClick r:id="rId4"/>
              </a:rPr>
              <a:t>ec.europa.eu/agriculture/evaluation/guidelines/2014-2020-ex-ante-draft-08-2012_en.pdf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514261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921" y="1136700"/>
            <a:ext cx="8229600" cy="936625"/>
          </a:xfrm>
        </p:spPr>
        <p:txBody>
          <a:bodyPr/>
          <a:lstStyle/>
          <a:p>
            <a:pPr algn="ctr"/>
            <a:r>
              <a:rPr lang="fr-BE" dirty="0" smtClean="0"/>
              <a:t>SKELETON OF THE RDP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83568" y="2985371"/>
            <a:ext cx="1524000" cy="1181100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2573524" y="3395901"/>
            <a:ext cx="720080" cy="360040"/>
          </a:xfrm>
          <a:prstGeom prst="rightArrow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fr-BE" sz="1800" b="0"/>
          </a:p>
        </p:txBody>
      </p:sp>
      <p:sp>
        <p:nvSpPr>
          <p:cNvPr id="8" name="TextBox 7"/>
          <p:cNvSpPr txBox="1"/>
          <p:nvPr/>
        </p:nvSpPr>
        <p:spPr>
          <a:xfrm>
            <a:off x="3954507" y="3053981"/>
            <a:ext cx="2557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b="0" dirty="0" smtClean="0">
                <a:solidFill>
                  <a:srgbClr val="0F5494"/>
                </a:solidFill>
              </a:rPr>
              <a:t>20 CHAPTERS</a:t>
            </a:r>
          </a:p>
        </p:txBody>
      </p:sp>
    </p:spTree>
    <p:extLst>
      <p:ext uri="{BB962C8B-B14F-4D97-AF65-F5344CB8AC3E}">
        <p14:creationId xmlns:p14="http://schemas.microsoft.com/office/powerpoint/2010/main" val="378490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EBFC62-E3CF-4012-8A8B-ABF1C18EA022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94342"/>
              </p:ext>
            </p:extLst>
          </p:nvPr>
        </p:nvGraphicFramePr>
        <p:xfrm>
          <a:off x="251520" y="980728"/>
          <a:ext cx="8640960" cy="4176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422860">
                <a:tc gridSpan="2">
                  <a:txBody>
                    <a:bodyPr/>
                    <a:lstStyle/>
                    <a:p>
                      <a:pPr algn="ctr"/>
                      <a:r>
                        <a:rPr lang="fr-BE" sz="1400" dirty="0" smtClean="0"/>
                        <a:t>CHAPTERS</a:t>
                      </a:r>
                      <a:endParaRPr lang="fr-BE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BE" sz="1400" dirty="0"/>
                    </a:p>
                  </a:txBody>
                  <a:tcPr/>
                </a:tc>
              </a:tr>
              <a:tr h="3753604">
                <a:tc>
                  <a:txBody>
                    <a:bodyPr/>
                    <a:lstStyle/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en-GB" sz="1400" dirty="0" smtClean="0"/>
                        <a:t>Title 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en-GB" sz="1400" dirty="0" smtClean="0"/>
                        <a:t>Member State/administrative region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en-GB" sz="1400" dirty="0" smtClean="0"/>
                        <a:t>Ex ante evaluation 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en-GB" sz="1400" dirty="0" smtClean="0"/>
                        <a:t>SWOT and identification of needs 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en-GB" sz="1400" dirty="0" smtClean="0"/>
                        <a:t>Description of the strategy 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en-GB" sz="1400" dirty="0" smtClean="0"/>
                        <a:t>Assessment of ex ante </a:t>
                      </a:r>
                      <a:r>
                        <a:rPr lang="en-GB" sz="1400" dirty="0" err="1" smtClean="0"/>
                        <a:t>conditionalities</a:t>
                      </a:r>
                      <a:endParaRPr lang="en-GB" sz="1400" dirty="0" smtClean="0"/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en-GB" sz="1400" dirty="0" smtClean="0"/>
                        <a:t>Description of the performance framework (targets for 2023; Milestones for 2018)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en-GB" sz="1400" dirty="0" smtClean="0"/>
                        <a:t>Description of each of the measures (and sub-measures) selected 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en-GB" sz="1400" dirty="0" smtClean="0"/>
                        <a:t>Evaluation plan 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en-GB" sz="1400" dirty="0" smtClean="0"/>
                        <a:t>Financing plan </a:t>
                      </a:r>
                    </a:p>
                    <a:p>
                      <a:endParaRPr lang="fr-B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0" indent="-457200">
                        <a:buFont typeface="+mj-lt"/>
                        <a:buAutoNum type="arabicPeriod" startAt="11"/>
                      </a:pPr>
                      <a:r>
                        <a:rPr lang="en-GB" sz="1400" dirty="0" smtClean="0"/>
                        <a:t>Indicator plan</a:t>
                      </a:r>
                    </a:p>
                    <a:p>
                      <a:pPr marL="457200" lvl="0" indent="-457200">
                        <a:buFont typeface="+mj-lt"/>
                        <a:buAutoNum type="arabicPeriod" startAt="11"/>
                      </a:pPr>
                      <a:r>
                        <a:rPr lang="en-GB" sz="1400" dirty="0" smtClean="0"/>
                        <a:t>Additional national financing</a:t>
                      </a:r>
                    </a:p>
                    <a:p>
                      <a:pPr marL="457200" lvl="0" indent="-457200">
                        <a:buFont typeface="+mj-lt"/>
                        <a:buAutoNum type="arabicPeriod" startAt="11"/>
                      </a:pPr>
                      <a:r>
                        <a:rPr lang="en-GB" sz="1400" dirty="0" smtClean="0"/>
                        <a:t>Elements needed for State aid assessment </a:t>
                      </a:r>
                    </a:p>
                    <a:p>
                      <a:pPr marL="457200" lvl="0" indent="-457200">
                        <a:buFont typeface="+mj-lt"/>
                        <a:buAutoNum type="arabicPeriod" startAt="11"/>
                      </a:pPr>
                      <a:r>
                        <a:rPr lang="en-GB" sz="1400" dirty="0" smtClean="0"/>
                        <a:t>Information on complementarity with other EU funds</a:t>
                      </a:r>
                    </a:p>
                    <a:p>
                      <a:pPr marL="457200" lvl="0" indent="-457200">
                        <a:buFont typeface="+mj-lt"/>
                        <a:buAutoNum type="arabicPeriod" startAt="11"/>
                      </a:pPr>
                      <a:r>
                        <a:rPr lang="en-GB" sz="1400" dirty="0" smtClean="0"/>
                        <a:t>Programme implementing arrangements</a:t>
                      </a:r>
                    </a:p>
                    <a:p>
                      <a:pPr marL="457200" lvl="0" indent="-457200">
                        <a:buFont typeface="+mj-lt"/>
                        <a:buAutoNum type="arabicPeriod" startAt="11"/>
                      </a:pPr>
                      <a:r>
                        <a:rPr lang="en-GB" sz="1400" dirty="0" smtClean="0"/>
                        <a:t>Actions taken to involve partners </a:t>
                      </a:r>
                    </a:p>
                    <a:p>
                      <a:pPr marL="457200" lvl="0" indent="-457200">
                        <a:buFont typeface="+mj-lt"/>
                        <a:buAutoNum type="arabicPeriod" startAt="11"/>
                      </a:pPr>
                      <a:r>
                        <a:rPr lang="en-GB" sz="1400" dirty="0" smtClean="0"/>
                        <a:t>National rural network </a:t>
                      </a:r>
                    </a:p>
                    <a:p>
                      <a:pPr marL="457200" lvl="0" indent="-457200">
                        <a:buFont typeface="+mj-lt"/>
                        <a:buAutoNum type="arabicPeriod" startAt="11"/>
                      </a:pPr>
                      <a:r>
                        <a:rPr lang="en-GB" sz="1400" dirty="0" smtClean="0"/>
                        <a:t>Ex ante assessment of verifiability, controllability and error risk </a:t>
                      </a:r>
                    </a:p>
                    <a:p>
                      <a:pPr marL="457200" lvl="0" indent="-457200">
                        <a:buFont typeface="+mj-lt"/>
                        <a:buAutoNum type="arabicPeriod" startAt="11"/>
                      </a:pPr>
                      <a:r>
                        <a:rPr lang="en-GB" sz="1400" dirty="0" smtClean="0"/>
                        <a:t>Transitional arrangements</a:t>
                      </a:r>
                    </a:p>
                    <a:p>
                      <a:pPr marL="457200" lvl="0" indent="-457200">
                        <a:buFont typeface="+mj-lt"/>
                        <a:buAutoNum type="arabicPeriod" startAt="11"/>
                      </a:pPr>
                      <a:r>
                        <a:rPr lang="en-GB" sz="1400" dirty="0" smtClean="0"/>
                        <a:t>Thematic sub-programmes</a:t>
                      </a:r>
                    </a:p>
                    <a:p>
                      <a:endParaRPr lang="fr-BE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248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921" y="1136700"/>
            <a:ext cx="8229600" cy="936625"/>
          </a:xfrm>
        </p:spPr>
        <p:txBody>
          <a:bodyPr/>
          <a:lstStyle/>
          <a:p>
            <a:pPr algn="ctr"/>
            <a:r>
              <a:rPr lang="fr-BE" dirty="0" smtClean="0"/>
              <a:t>SKELETON OF THE RDP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915995539"/>
              </p:ext>
            </p:extLst>
          </p:nvPr>
        </p:nvGraphicFramePr>
        <p:xfrm>
          <a:off x="1095333" y="1979239"/>
          <a:ext cx="6984776" cy="4249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7853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55323373"/>
              </p:ext>
            </p:extLst>
          </p:nvPr>
        </p:nvGraphicFramePr>
        <p:xfrm>
          <a:off x="107504" y="1772816"/>
          <a:ext cx="4608512" cy="3775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800514586"/>
              </p:ext>
            </p:extLst>
          </p:nvPr>
        </p:nvGraphicFramePr>
        <p:xfrm>
          <a:off x="4828860" y="2260859"/>
          <a:ext cx="3948560" cy="3902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3995936" y="1916832"/>
            <a:ext cx="5148064" cy="3385327"/>
            <a:chOff x="861215" y="1759867"/>
            <a:chExt cx="5148064" cy="3385327"/>
          </a:xfrm>
        </p:grpSpPr>
        <p:sp>
          <p:nvSpPr>
            <p:cNvPr id="11" name="Rectangle 10"/>
            <p:cNvSpPr/>
            <p:nvPr/>
          </p:nvSpPr>
          <p:spPr>
            <a:xfrm>
              <a:off x="861215" y="1759867"/>
              <a:ext cx="2451152" cy="193326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2912935" y="4951868"/>
              <a:ext cx="3096344" cy="1933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b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BE" sz="1200" b="0" kern="1200" dirty="0" err="1" smtClean="0"/>
                <a:t>Promoting</a:t>
              </a:r>
              <a:r>
                <a:rPr lang="fr-BE" sz="1200" b="0" kern="1200" dirty="0" smtClean="0"/>
                <a:t> </a:t>
              </a:r>
              <a:r>
                <a:rPr lang="fr-BE" sz="1200" b="0" kern="1200" dirty="0" err="1" smtClean="0"/>
                <a:t>resource</a:t>
              </a:r>
              <a:r>
                <a:rPr lang="fr-BE" sz="1200" b="0" kern="1200" dirty="0" smtClean="0"/>
                <a:t> </a:t>
              </a:r>
              <a:r>
                <a:rPr lang="fr-BE" sz="1200" b="0" kern="1200" dirty="0" err="1" smtClean="0"/>
                <a:t>efficiency</a:t>
              </a:r>
              <a:endParaRPr lang="fr-BE" sz="1200" b="0" kern="1200" dirty="0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5954391" y="3835651"/>
            <a:ext cx="2451152" cy="1933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22860" rIns="22860" bIns="22860" numCol="1" spcCol="1270" anchor="b" anchorCtr="0">
            <a:noAutofit/>
          </a:bodyPr>
          <a:lstStyle/>
          <a:p>
            <a:pPr lvl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1200" b="0" kern="1200" dirty="0" smtClean="0"/>
              <a:t>Food</a:t>
            </a:r>
            <a:r>
              <a:rPr lang="fr-BE" sz="1200" kern="1200" dirty="0" smtClean="0"/>
              <a:t> </a:t>
            </a:r>
            <a:r>
              <a:rPr lang="fr-BE" sz="1200" b="0" kern="1200" dirty="0" err="1" smtClean="0"/>
              <a:t>chain</a:t>
            </a:r>
            <a:r>
              <a:rPr lang="fr-BE" sz="1200" b="0" kern="1200" dirty="0" smtClean="0"/>
              <a:t> organisation</a:t>
            </a:r>
            <a:endParaRPr lang="fr-BE" sz="1200" b="0" kern="1200" dirty="0"/>
          </a:p>
        </p:txBody>
      </p:sp>
      <p:sp>
        <p:nvSpPr>
          <p:cNvPr id="14" name="Rectangle 13"/>
          <p:cNvSpPr/>
          <p:nvPr/>
        </p:nvSpPr>
        <p:spPr>
          <a:xfrm>
            <a:off x="5975946" y="3180268"/>
            <a:ext cx="2451152" cy="1933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22860" rIns="22860" bIns="22860" numCol="1" spcCol="1270" anchor="b" anchorCtr="0">
            <a:noAutofit/>
          </a:bodyPr>
          <a:lstStyle/>
          <a:p>
            <a:pPr lvl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1200" b="0" kern="1200" dirty="0" err="1" smtClean="0"/>
              <a:t>Farm</a:t>
            </a:r>
            <a:r>
              <a:rPr lang="fr-BE" sz="1200" b="0" kern="1200" dirty="0" smtClean="0"/>
              <a:t> </a:t>
            </a:r>
            <a:r>
              <a:rPr lang="fr-BE" sz="1200" b="0" kern="1200" dirty="0" err="1" smtClean="0"/>
              <a:t>viability</a:t>
            </a:r>
            <a:r>
              <a:rPr lang="fr-BE" sz="1200" b="0" kern="1200" dirty="0" smtClean="0"/>
              <a:t>- </a:t>
            </a:r>
            <a:r>
              <a:rPr lang="fr-BE" sz="1200" b="0" kern="1200" dirty="0" err="1" smtClean="0"/>
              <a:t>competitiveness</a:t>
            </a:r>
            <a:endParaRPr lang="fr-BE" sz="1200" b="0" kern="1200" dirty="0"/>
          </a:p>
        </p:txBody>
      </p:sp>
      <p:sp>
        <p:nvSpPr>
          <p:cNvPr id="15" name="Rectangle 14"/>
          <p:cNvSpPr/>
          <p:nvPr/>
        </p:nvSpPr>
        <p:spPr>
          <a:xfrm>
            <a:off x="5968333" y="4424822"/>
            <a:ext cx="2952328" cy="22195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22860" rIns="22860" bIns="22860" numCol="1" spcCol="1270" anchor="b" anchorCtr="0">
            <a:noAutofit/>
          </a:bodyPr>
          <a:lstStyle/>
          <a:p>
            <a:pPr lvl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1200" b="0" kern="1200" dirty="0" err="1" smtClean="0"/>
              <a:t>Restoring</a:t>
            </a:r>
            <a:r>
              <a:rPr lang="fr-BE" sz="1200" b="0" kern="1200" dirty="0" smtClean="0"/>
              <a:t> </a:t>
            </a:r>
            <a:r>
              <a:rPr lang="fr-BE" sz="1200" b="0" kern="1200" dirty="0" err="1" smtClean="0"/>
              <a:t>Enhancing</a:t>
            </a:r>
            <a:r>
              <a:rPr lang="fr-BE" sz="1200" b="0" kern="1200" dirty="0" smtClean="0"/>
              <a:t> </a:t>
            </a:r>
            <a:r>
              <a:rPr lang="fr-BE" sz="1200" b="0" kern="1200" dirty="0" err="1" smtClean="0"/>
              <a:t>ecosystems</a:t>
            </a:r>
            <a:endParaRPr lang="fr-BE" sz="1200" b="0" kern="1200" dirty="0"/>
          </a:p>
        </p:txBody>
      </p:sp>
      <p:sp>
        <p:nvSpPr>
          <p:cNvPr id="17" name="Rectangle 16"/>
          <p:cNvSpPr/>
          <p:nvPr/>
        </p:nvSpPr>
        <p:spPr>
          <a:xfrm>
            <a:off x="5975946" y="5726632"/>
            <a:ext cx="3096344" cy="1933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22860" rIns="22860" bIns="22860" numCol="1" spcCol="1270" anchor="b" anchorCtr="0">
            <a:noAutofit/>
          </a:bodyPr>
          <a:lstStyle/>
          <a:p>
            <a:pPr lvl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1200" b="0" kern="1200" dirty="0" smtClean="0"/>
              <a:t>Social inclusion </a:t>
            </a:r>
            <a:r>
              <a:rPr lang="fr-BE" sz="1200" b="0" kern="1200" dirty="0" err="1" smtClean="0"/>
              <a:t>poverty</a:t>
            </a:r>
            <a:r>
              <a:rPr lang="fr-BE" sz="1200" b="0" kern="1200" dirty="0" smtClean="0"/>
              <a:t> </a:t>
            </a:r>
            <a:r>
              <a:rPr lang="fr-BE" sz="1200" b="0" kern="1200" dirty="0" err="1" smtClean="0"/>
              <a:t>reduction</a:t>
            </a:r>
            <a:endParaRPr lang="fr-BE" sz="1200" b="0" kern="1200" dirty="0"/>
          </a:p>
        </p:txBody>
      </p:sp>
    </p:spTree>
    <p:extLst>
      <p:ext uri="{BB962C8B-B14F-4D97-AF65-F5344CB8AC3E}">
        <p14:creationId xmlns:p14="http://schemas.microsoft.com/office/powerpoint/2010/main" val="240477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16200000">
            <a:off x="-2602671" y="3045147"/>
            <a:ext cx="6252508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Monitoring and evaluation:</a:t>
            </a:r>
          </a:p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 ex ante, midterm, ex post</a:t>
            </a:r>
            <a:endParaRPr lang="en-GB" sz="2000" b="0" dirty="0" err="1" smtClean="0">
              <a:solidFill>
                <a:srgbClr val="0F5494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77548" y="3990543"/>
            <a:ext cx="1833276" cy="224676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Budget:</a:t>
            </a:r>
          </a:p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EAFRD </a:t>
            </a:r>
          </a:p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+</a:t>
            </a:r>
          </a:p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National </a:t>
            </a:r>
            <a:r>
              <a:rPr lang="en-US" sz="2000" b="0" dirty="0" err="1" smtClean="0">
                <a:solidFill>
                  <a:srgbClr val="0F5494"/>
                </a:solidFill>
              </a:rPr>
              <a:t>cofinancing</a:t>
            </a:r>
            <a:r>
              <a:rPr lang="en-US" sz="2000" b="0" dirty="0" smtClean="0">
                <a:solidFill>
                  <a:srgbClr val="0F5494"/>
                </a:solidFill>
              </a:rPr>
              <a:t> + </a:t>
            </a:r>
          </a:p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state aid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56808" y="3990543"/>
            <a:ext cx="1833736" cy="224676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Choice of measures (from set of 20 measures)</a:t>
            </a:r>
          </a:p>
          <a:p>
            <a:pPr algn="ctr"/>
            <a:endParaRPr lang="en-US" sz="2000" b="0" dirty="0">
              <a:solidFill>
                <a:srgbClr val="0F5494"/>
              </a:solidFill>
            </a:endParaRPr>
          </a:p>
          <a:p>
            <a:pPr algn="ctr"/>
            <a:endParaRPr lang="en-GB" sz="2000" b="0" dirty="0" err="1" smtClean="0">
              <a:solidFill>
                <a:srgbClr val="0F549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29676" y="1189195"/>
            <a:ext cx="1833276" cy="193899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Strategy: choice of  objectives, </a:t>
            </a:r>
          </a:p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priorities </a:t>
            </a:r>
          </a:p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and focus areas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87624" y="1171445"/>
            <a:ext cx="1833276" cy="193899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2000" b="0" dirty="0" smtClean="0">
              <a:solidFill>
                <a:srgbClr val="0F5494"/>
              </a:solidFill>
            </a:endParaRPr>
          </a:p>
          <a:p>
            <a:pPr algn="ctr"/>
            <a:endParaRPr lang="en-US" sz="2000" b="0" dirty="0">
              <a:solidFill>
                <a:srgbClr val="0F5494"/>
              </a:solidFill>
            </a:endParaRPr>
          </a:p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SWOT-analysis     </a:t>
            </a:r>
            <a:endParaRPr lang="en-US" sz="2000" b="0" dirty="0">
              <a:solidFill>
                <a:srgbClr val="0F5494"/>
              </a:solidFill>
            </a:endParaRPr>
          </a:p>
          <a:p>
            <a:pPr algn="ctr"/>
            <a:endParaRPr lang="en-US" sz="2000" b="0" dirty="0" smtClean="0">
              <a:solidFill>
                <a:srgbClr val="0F5494"/>
              </a:solidFill>
            </a:endParaRPr>
          </a:p>
          <a:p>
            <a:pPr algn="ctr"/>
            <a:endParaRPr lang="en-US" sz="2000" b="0" dirty="0" smtClean="0">
              <a:solidFill>
                <a:srgbClr val="0F549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5400000">
            <a:off x="5438606" y="3071470"/>
            <a:ext cx="6343878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Organization and </a:t>
            </a:r>
          </a:p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implementation</a:t>
            </a:r>
            <a:endParaRPr lang="en-GB" sz="2000" b="0" dirty="0" err="1" smtClean="0">
              <a:solidFill>
                <a:srgbClr val="0F549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1189195"/>
            <a:ext cx="1825476" cy="193899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Needs-identification in terms of </a:t>
            </a:r>
          </a:p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priorities </a:t>
            </a:r>
            <a:endParaRPr lang="en-US" sz="2000" b="0" dirty="0">
              <a:solidFill>
                <a:srgbClr val="0F5494"/>
              </a:solidFill>
            </a:endParaRPr>
          </a:p>
          <a:p>
            <a:pPr algn="ctr"/>
            <a:r>
              <a:rPr lang="en-US" sz="2000" b="0" dirty="0">
                <a:solidFill>
                  <a:srgbClr val="0F5494"/>
                </a:solidFill>
              </a:rPr>
              <a:t>and focus areas </a:t>
            </a:r>
            <a:endParaRPr lang="en-US" sz="2000" b="0" dirty="0" smtClean="0">
              <a:solidFill>
                <a:srgbClr val="0F5494"/>
              </a:solidFill>
            </a:endParaRPr>
          </a:p>
        </p:txBody>
      </p:sp>
      <p:cxnSp>
        <p:nvCxnSpPr>
          <p:cNvPr id="15" name="Curved Connector 14"/>
          <p:cNvCxnSpPr>
            <a:stCxn id="6" idx="3"/>
            <a:endCxn id="5" idx="1"/>
          </p:cNvCxnSpPr>
          <p:nvPr/>
        </p:nvCxnSpPr>
        <p:spPr bwMode="auto">
          <a:xfrm flipH="1">
            <a:off x="2356808" y="2158691"/>
            <a:ext cx="5506144" cy="2955237"/>
          </a:xfrm>
          <a:prstGeom prst="curvedConnector5">
            <a:avLst>
              <a:gd name="adj1" fmla="val -4152"/>
              <a:gd name="adj2" fmla="val 47396"/>
              <a:gd name="adj3" fmla="val 116146"/>
            </a:avLst>
          </a:prstGeom>
          <a:noFill/>
          <a:ln w="952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1203200" y="253474"/>
            <a:ext cx="6659752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0" dirty="0" smtClean="0">
                <a:solidFill>
                  <a:srgbClr val="0F5494"/>
                </a:solidFill>
              </a:rPr>
              <a:t>Ex ante </a:t>
            </a:r>
            <a:r>
              <a:rPr lang="en-US" sz="2000" b="0" dirty="0" err="1" smtClean="0">
                <a:solidFill>
                  <a:srgbClr val="0F5494"/>
                </a:solidFill>
              </a:rPr>
              <a:t>conditionalities</a:t>
            </a:r>
            <a:r>
              <a:rPr lang="en-US" sz="2000" b="0" dirty="0" smtClean="0">
                <a:solidFill>
                  <a:srgbClr val="0F5494"/>
                </a:solidFill>
              </a:rPr>
              <a:t> fulfilled?</a:t>
            </a:r>
            <a:endParaRPr lang="en-GB" sz="2000" b="0" dirty="0" err="1" smtClean="0">
              <a:solidFill>
                <a:srgbClr val="0F5494"/>
              </a:solidFill>
            </a:endParaRPr>
          </a:p>
        </p:txBody>
      </p:sp>
      <p:cxnSp>
        <p:nvCxnSpPr>
          <p:cNvPr id="21" name="Straight Arrow Connector 20"/>
          <p:cNvCxnSpPr>
            <a:stCxn id="7" idx="3"/>
            <a:endCxn id="10" idx="1"/>
          </p:cNvCxnSpPr>
          <p:nvPr/>
        </p:nvCxnSpPr>
        <p:spPr bwMode="auto">
          <a:xfrm>
            <a:off x="3020900" y="2140941"/>
            <a:ext cx="614996" cy="17750"/>
          </a:xfrm>
          <a:prstGeom prst="straightConnector1">
            <a:avLst/>
          </a:prstGeom>
          <a:noFill/>
          <a:ln w="635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Straight Arrow Connector 21"/>
          <p:cNvCxnSpPr>
            <a:endCxn id="6" idx="1"/>
          </p:cNvCxnSpPr>
          <p:nvPr/>
        </p:nvCxnSpPr>
        <p:spPr bwMode="auto">
          <a:xfrm>
            <a:off x="5461372" y="2158691"/>
            <a:ext cx="568304" cy="0"/>
          </a:xfrm>
          <a:prstGeom prst="straightConnector1">
            <a:avLst/>
          </a:prstGeom>
          <a:noFill/>
          <a:ln w="635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traight Arrow Connector 22"/>
          <p:cNvCxnSpPr>
            <a:stCxn id="5" idx="3"/>
            <a:endCxn id="4" idx="1"/>
          </p:cNvCxnSpPr>
          <p:nvPr/>
        </p:nvCxnSpPr>
        <p:spPr bwMode="auto">
          <a:xfrm>
            <a:off x="4190544" y="5113928"/>
            <a:ext cx="687004" cy="0"/>
          </a:xfrm>
          <a:prstGeom prst="straightConnector1">
            <a:avLst/>
          </a:prstGeom>
          <a:noFill/>
          <a:ln w="635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77257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213142287"/>
              </p:ext>
            </p:extLst>
          </p:nvPr>
        </p:nvGraphicFramePr>
        <p:xfrm>
          <a:off x="755576" y="232159"/>
          <a:ext cx="6912000" cy="658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Rectangle 10"/>
          <p:cNvSpPr/>
          <p:nvPr/>
        </p:nvSpPr>
        <p:spPr>
          <a:xfrm>
            <a:off x="3995936" y="1916832"/>
            <a:ext cx="2451152" cy="193326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32-Point Star 1"/>
          <p:cNvSpPr/>
          <p:nvPr/>
        </p:nvSpPr>
        <p:spPr>
          <a:xfrm>
            <a:off x="323528" y="2830259"/>
            <a:ext cx="1368152" cy="1391801"/>
          </a:xfrm>
          <a:prstGeom prst="star32">
            <a:avLst/>
          </a:prstGeom>
          <a:solidFill>
            <a:srgbClr val="92D05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fr-BE" sz="1800" b="0"/>
          </a:p>
        </p:txBody>
      </p:sp>
      <p:sp>
        <p:nvSpPr>
          <p:cNvPr id="4" name="TextBox 3"/>
          <p:cNvSpPr txBox="1"/>
          <p:nvPr/>
        </p:nvSpPr>
        <p:spPr>
          <a:xfrm>
            <a:off x="582660" y="3295327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b="0" dirty="0" smtClean="0">
                <a:solidFill>
                  <a:srgbClr val="0F5494"/>
                </a:solidFill>
              </a:rPr>
              <a:t>30%</a:t>
            </a:r>
          </a:p>
        </p:txBody>
      </p:sp>
      <p:sp>
        <p:nvSpPr>
          <p:cNvPr id="5" name="Left Brace 4"/>
          <p:cNvSpPr/>
          <p:nvPr/>
        </p:nvSpPr>
        <p:spPr bwMode="auto">
          <a:xfrm>
            <a:off x="395536" y="3068960"/>
            <a:ext cx="155448" cy="914400"/>
          </a:xfrm>
          <a:prstGeom prst="leftBrac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BE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49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600" dirty="0"/>
              <a:t>1. </a:t>
            </a:r>
            <a:r>
              <a:rPr lang="en-GB" sz="1800" dirty="0"/>
              <a:t>Analysis of the situation </a:t>
            </a:r>
            <a:r>
              <a:rPr lang="en-GB" sz="1800" dirty="0" smtClean="0"/>
              <a:t>(SWOT): environment </a:t>
            </a:r>
            <a:r>
              <a:rPr lang="en-GB" sz="1800" dirty="0"/>
              <a:t>and land management</a:t>
            </a:r>
          </a:p>
          <a:p>
            <a:pPr marL="0" indent="0">
              <a:buNone/>
            </a:pPr>
            <a:r>
              <a:rPr lang="en-GB" sz="1800" dirty="0"/>
              <a:t>2. </a:t>
            </a:r>
            <a:r>
              <a:rPr lang="en-GB" sz="1800" dirty="0" smtClean="0"/>
              <a:t>2007-13 </a:t>
            </a:r>
            <a:r>
              <a:rPr lang="en-GB" sz="1800" dirty="0"/>
              <a:t>programming </a:t>
            </a:r>
            <a:r>
              <a:rPr lang="en-GB" sz="1800" dirty="0" smtClean="0"/>
              <a:t>period's impact</a:t>
            </a:r>
            <a:endParaRPr lang="en-GB" sz="1800" dirty="0"/>
          </a:p>
          <a:p>
            <a:pPr marL="0" indent="0">
              <a:buNone/>
            </a:pPr>
            <a:r>
              <a:rPr lang="en-GB" sz="1800" dirty="0"/>
              <a:t>3. Ex-ante evaluation and </a:t>
            </a:r>
            <a:r>
              <a:rPr lang="en-GB" sz="1800" dirty="0" smtClean="0"/>
              <a:t>SEA</a:t>
            </a:r>
            <a:endParaRPr lang="en-GB" sz="1800" dirty="0"/>
          </a:p>
          <a:p>
            <a:pPr marL="0" indent="0">
              <a:buNone/>
            </a:pPr>
            <a:r>
              <a:rPr lang="en-GB" sz="1800" dirty="0"/>
              <a:t>4. Monitoring and </a:t>
            </a:r>
            <a:r>
              <a:rPr lang="en-GB" sz="1800" dirty="0" smtClean="0"/>
              <a:t>evaluation</a:t>
            </a:r>
            <a:endParaRPr lang="en-GB" sz="1800" dirty="0"/>
          </a:p>
          <a:p>
            <a:pPr marL="0" indent="0">
              <a:buNone/>
            </a:pPr>
            <a:r>
              <a:rPr lang="en-GB" sz="1800" dirty="0"/>
              <a:t>5. </a:t>
            </a:r>
            <a:r>
              <a:rPr lang="en-GB" sz="1800" dirty="0" smtClean="0"/>
              <a:t>EACs </a:t>
            </a:r>
            <a:r>
              <a:rPr lang="en-GB" sz="1800" dirty="0"/>
              <a:t>and the </a:t>
            </a:r>
            <a:r>
              <a:rPr lang="en-GB" sz="1800" dirty="0" smtClean="0"/>
              <a:t>baseline </a:t>
            </a:r>
          </a:p>
          <a:p>
            <a:pPr marL="0" indent="0">
              <a:buNone/>
            </a:pPr>
            <a:r>
              <a:rPr lang="en-GB" sz="1800" dirty="0" smtClean="0"/>
              <a:t>6</a:t>
            </a:r>
            <a:r>
              <a:rPr lang="en-GB" sz="1800" dirty="0"/>
              <a:t>. </a:t>
            </a:r>
            <a:r>
              <a:rPr lang="en-GB" sz="1800" dirty="0" smtClean="0"/>
              <a:t>Complementary </a:t>
            </a:r>
            <a:r>
              <a:rPr lang="en-GB" sz="1800" dirty="0"/>
              <a:t>with measures financed by other </a:t>
            </a:r>
            <a:r>
              <a:rPr lang="en-GB" sz="1800" dirty="0" smtClean="0"/>
              <a:t>EU instruments</a:t>
            </a:r>
          </a:p>
          <a:p>
            <a:pPr marL="0" indent="0">
              <a:buNone/>
            </a:pPr>
            <a:r>
              <a:rPr lang="en-GB" sz="1800" dirty="0" smtClean="0"/>
              <a:t>7</a:t>
            </a:r>
            <a:r>
              <a:rPr lang="en-GB" sz="1800" dirty="0"/>
              <a:t>. Consultation process, National Rural Network, Monitoring Committee</a:t>
            </a:r>
          </a:p>
          <a:p>
            <a:pPr marL="0" indent="0">
              <a:buNone/>
            </a:pPr>
            <a:r>
              <a:rPr lang="en-GB" sz="1800" dirty="0"/>
              <a:t>8. Balance between the measures and </a:t>
            </a:r>
            <a:r>
              <a:rPr lang="en-GB" sz="1800" dirty="0" smtClean="0"/>
              <a:t>objectives (consistency SWOT) </a:t>
            </a:r>
            <a:endParaRPr lang="en-GB" sz="1800" dirty="0"/>
          </a:p>
          <a:p>
            <a:endParaRPr lang="fr-BE" sz="1800" dirty="0"/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251520" y="1268760"/>
            <a:ext cx="8712968" cy="936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r>
              <a:rPr lang="en-GB" dirty="0" smtClean="0"/>
              <a:t>General DG ENV assessment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779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936625"/>
          </a:xfrm>
        </p:spPr>
        <p:txBody>
          <a:bodyPr/>
          <a:lstStyle/>
          <a:p>
            <a:r>
              <a:rPr lang="en-GB" dirty="0" smtClean="0"/>
              <a:t>Specific assessments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7544" y="2132856"/>
            <a:ext cx="8579296" cy="3633788"/>
          </a:xfrm>
        </p:spPr>
        <p:txBody>
          <a:bodyPr/>
          <a:lstStyle/>
          <a:p>
            <a:r>
              <a:rPr lang="en-GB" dirty="0" err="1" smtClean="0"/>
              <a:t>Natura</a:t>
            </a:r>
            <a:r>
              <a:rPr lang="en-GB" dirty="0" smtClean="0"/>
              <a:t> 2000</a:t>
            </a:r>
            <a:endParaRPr lang="en-GB" dirty="0"/>
          </a:p>
          <a:p>
            <a:r>
              <a:rPr lang="en-GB" dirty="0" smtClean="0"/>
              <a:t>water</a:t>
            </a:r>
            <a:endParaRPr lang="en-GB" dirty="0"/>
          </a:p>
          <a:p>
            <a:r>
              <a:rPr lang="en-GB" dirty="0" smtClean="0"/>
              <a:t>specific assessments </a:t>
            </a:r>
            <a:r>
              <a:rPr lang="en-GB" dirty="0"/>
              <a:t>for each </a:t>
            </a:r>
            <a:r>
              <a:rPr lang="en-GB" dirty="0" smtClean="0"/>
              <a:t>of the </a:t>
            </a:r>
            <a:r>
              <a:rPr lang="en-GB" dirty="0"/>
              <a:t>measures programmed </a:t>
            </a:r>
            <a:r>
              <a:rPr lang="en-GB" dirty="0" smtClean="0"/>
              <a:t>(</a:t>
            </a:r>
            <a:r>
              <a:rPr lang="en-GB" dirty="0" err="1" smtClean="0"/>
              <a:t>agri</a:t>
            </a:r>
            <a:r>
              <a:rPr lang="en-GB" dirty="0" smtClean="0"/>
              <a:t>-environment, organic farming …)</a:t>
            </a:r>
          </a:p>
          <a:p>
            <a:r>
              <a:rPr lang="en-GB" dirty="0"/>
              <a:t>i</a:t>
            </a:r>
            <a:r>
              <a:rPr lang="en-GB" dirty="0" smtClean="0"/>
              <a:t>nvestments in irrigation (Art. 46)</a:t>
            </a:r>
          </a:p>
          <a:p>
            <a:pPr marL="0" indent="0">
              <a:buNone/>
            </a:pPr>
            <a:endParaRPr lang="en-GB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38916208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9087</TotalTime>
  <Words>412</Words>
  <Application>Microsoft Office PowerPoint</Application>
  <PresentationFormat>On-screen Show (4:3)</PresentationFormat>
  <Paragraphs>126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   Environmental dimension of RDPs</vt:lpstr>
      <vt:lpstr>SKELETON OF THE RDP</vt:lpstr>
      <vt:lpstr>PowerPoint Presentation</vt:lpstr>
      <vt:lpstr>SKELETON OF THE RDP</vt:lpstr>
      <vt:lpstr>PowerPoint Presentation</vt:lpstr>
      <vt:lpstr>PowerPoint Presentation</vt:lpstr>
      <vt:lpstr>PowerPoint Presentation</vt:lpstr>
      <vt:lpstr>PowerPoint Presentation</vt:lpstr>
      <vt:lpstr>Specific assessments</vt:lpstr>
      <vt:lpstr>Useful links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payne</cp:lastModifiedBy>
  <cp:revision>356</cp:revision>
  <cp:lastPrinted>2014-05-13T16:04:55Z</cp:lastPrinted>
  <dcterms:created xsi:type="dcterms:W3CDTF">2011-10-28T10:25:18Z</dcterms:created>
  <dcterms:modified xsi:type="dcterms:W3CDTF">2014-05-15T08:52:13Z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