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1" r:id="rId2"/>
    <p:sldMasterId id="2147485395" r:id="rId3"/>
  </p:sldMasterIdLst>
  <p:notesMasterIdLst>
    <p:notesMasterId r:id="rId15"/>
  </p:notesMasterIdLst>
  <p:sldIdLst>
    <p:sldId id="700" r:id="rId4"/>
    <p:sldId id="702" r:id="rId5"/>
    <p:sldId id="704" r:id="rId6"/>
    <p:sldId id="706" r:id="rId7"/>
    <p:sldId id="703" r:id="rId8"/>
    <p:sldId id="701" r:id="rId9"/>
    <p:sldId id="705" r:id="rId10"/>
    <p:sldId id="708" r:id="rId11"/>
    <p:sldId id="707" r:id="rId12"/>
    <p:sldId id="709" r:id="rId13"/>
    <p:sldId id="710" r:id="rId14"/>
  </p:sldIdLst>
  <p:sldSz cx="9144000" cy="6858000" type="screen4x3"/>
  <p:notesSz cx="6858000" cy="9144000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Book Antiqu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FF"/>
    <a:srgbClr val="FF0000"/>
    <a:srgbClr val="7777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28" autoAdjust="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828"/>
    </p:cViewPr>
  </p:sorterViewPr>
  <p:notesViewPr>
    <p:cSldViewPr>
      <p:cViewPr>
        <p:scale>
          <a:sx n="100" d="100"/>
          <a:sy n="100" d="100"/>
        </p:scale>
        <p:origin x="-1632" y="207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784BF4-408C-4AB6-9138-D929922AC46A}" type="doc">
      <dgm:prSet loTypeId="urn:microsoft.com/office/officeart/2005/8/layout/process4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AAF2116-0508-4062-87E5-2565A9B78F2B}">
      <dgm:prSet phldrT="[Texte]" custT="1"/>
      <dgm:spPr/>
      <dgm:t>
        <a:bodyPr/>
        <a:lstStyle/>
        <a:p>
          <a:r>
            <a:rPr lang="en-US" sz="1800" dirty="0" smtClean="0">
              <a:latin typeface="Calibri" panose="020F0502020204030204" pitchFamily="34" charset="0"/>
            </a:rPr>
            <a:t>Disaster Risk Assessment</a:t>
          </a:r>
          <a:endParaRPr lang="en-US" sz="1800" dirty="0">
            <a:latin typeface="Calibri" panose="020F0502020204030204" pitchFamily="34" charset="0"/>
          </a:endParaRPr>
        </a:p>
      </dgm:t>
    </dgm:pt>
    <dgm:pt modelId="{F4CCE99B-313E-48B6-8E7A-400B341DF64A}" type="parTrans" cxnId="{69891E3B-4A5C-4B5D-BBA2-517E185E8C2F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F02B138B-E04B-4CC9-9282-919F39584A65}" type="sibTrans" cxnId="{69891E3B-4A5C-4B5D-BBA2-517E185E8C2F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714E8D95-FCEE-4DD7-A93D-E10F2E0368F4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Hazard &amp; vulnerability assessment</a:t>
          </a:r>
          <a:endParaRPr lang="en-US" sz="1600" dirty="0">
            <a:latin typeface="Calibri" panose="020F0502020204030204" pitchFamily="34" charset="0"/>
          </a:endParaRPr>
        </a:p>
      </dgm:t>
    </dgm:pt>
    <dgm:pt modelId="{2136689D-5DC2-4DA0-8196-9245D4387AF5}" type="parTrans" cxnId="{36542952-1913-44B5-AEFB-920BB24BC5AF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52F09AE0-597E-4283-9A26-F363B343EB5A}" type="sibTrans" cxnId="{36542952-1913-44B5-AEFB-920BB24BC5AF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133AF6AF-72E4-43BA-A144-7BFB7E079CF4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Risk mapping</a:t>
          </a:r>
          <a:endParaRPr lang="en-US" sz="1600" dirty="0">
            <a:latin typeface="Calibri" panose="020F0502020204030204" pitchFamily="34" charset="0"/>
          </a:endParaRPr>
        </a:p>
      </dgm:t>
    </dgm:pt>
    <dgm:pt modelId="{1055E9BA-AC77-44C3-AC3C-56D3069AD853}" type="parTrans" cxnId="{85379BA7-5EF0-4123-BE8D-C24F7063EFA6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3E747FC6-2D05-4923-9767-3794CB97F25E}" type="sibTrans" cxnId="{85379BA7-5EF0-4123-BE8D-C24F7063EFA6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89BFBAA0-AFC0-463C-9165-D813B89CC31D}">
      <dgm:prSet phldrT="[Texte]" custT="1"/>
      <dgm:spPr/>
      <dgm:t>
        <a:bodyPr/>
        <a:lstStyle/>
        <a:p>
          <a:r>
            <a:rPr lang="en-US" sz="1800" dirty="0" smtClean="0">
              <a:latin typeface="Calibri" panose="020F0502020204030204" pitchFamily="34" charset="0"/>
            </a:rPr>
            <a:t>Local/Regional Disaster Prevention Strategy</a:t>
          </a:r>
          <a:endParaRPr lang="en-US" sz="1800" dirty="0">
            <a:latin typeface="Calibri" panose="020F0502020204030204" pitchFamily="34" charset="0"/>
          </a:endParaRPr>
        </a:p>
      </dgm:t>
    </dgm:pt>
    <dgm:pt modelId="{A19C8498-0E0F-40AB-882E-439D933B4B00}" type="parTrans" cxnId="{2FE6D44B-7987-4667-91EA-1693B835BDEB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6CC095D1-87CD-44A4-BADD-052F0051DD01}" type="sibTrans" cxnId="{2FE6D44B-7987-4667-91EA-1693B835BDEB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8ED25EC5-EB23-4449-A137-EB5005426356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Goals</a:t>
          </a:r>
          <a:endParaRPr lang="en-US" sz="1600" dirty="0">
            <a:latin typeface="Calibri" panose="020F0502020204030204" pitchFamily="34" charset="0"/>
          </a:endParaRPr>
        </a:p>
      </dgm:t>
    </dgm:pt>
    <dgm:pt modelId="{D7E7CFD4-7EE5-48D3-8ACB-12BD401B503B}" type="parTrans" cxnId="{FD237660-6F34-4455-B8EC-610077065702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FD575909-B0C0-4AE2-BE5E-51181A0E747D}" type="sibTrans" cxnId="{FD237660-6F34-4455-B8EC-610077065702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B1F48B47-1945-4D87-B6E1-D8F6282CB97B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Objectives</a:t>
          </a:r>
          <a:endParaRPr lang="en-US" sz="1600" dirty="0">
            <a:latin typeface="Calibri" panose="020F0502020204030204" pitchFamily="34" charset="0"/>
          </a:endParaRPr>
        </a:p>
      </dgm:t>
    </dgm:pt>
    <dgm:pt modelId="{B31C1F87-D596-4D50-B1F6-72B8AD6AC555}" type="parTrans" cxnId="{E0FB3F2F-100F-438B-8345-15C4BB06E131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04623E42-8E8A-4193-8271-21678AB0B1EE}" type="sibTrans" cxnId="{E0FB3F2F-100F-438B-8345-15C4BB06E131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B7E1260F-78B5-4D7D-ADE1-722322FBA06B}">
      <dgm:prSet phldrT="[Texte]" custT="1"/>
      <dgm:spPr/>
      <dgm:t>
        <a:bodyPr/>
        <a:lstStyle/>
        <a:p>
          <a:r>
            <a:rPr lang="en-US" sz="1800" dirty="0" smtClean="0">
              <a:latin typeface="Calibri" panose="020F0502020204030204" pitchFamily="34" charset="0"/>
            </a:rPr>
            <a:t>Policy Implementation Action Plan</a:t>
          </a:r>
          <a:endParaRPr lang="en-US" sz="1800" dirty="0">
            <a:latin typeface="Calibri" panose="020F0502020204030204" pitchFamily="34" charset="0"/>
          </a:endParaRPr>
        </a:p>
      </dgm:t>
    </dgm:pt>
    <dgm:pt modelId="{F655A65C-2A65-4B93-8C23-0E05839C55C9}" type="parTrans" cxnId="{5AB19636-EFBA-4F37-970E-B1A66BDEB807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8F54E3E8-F9D8-4EFD-800B-C6E82107D56D}" type="sibTrans" cxnId="{5AB19636-EFBA-4F37-970E-B1A66BDEB807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39E1D800-2059-4FD1-80A5-7CC188DC6BD9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Lead &amp; Supporting agencies</a:t>
          </a:r>
          <a:endParaRPr lang="en-US" sz="1600" dirty="0">
            <a:latin typeface="Calibri" panose="020F0502020204030204" pitchFamily="34" charset="0"/>
          </a:endParaRPr>
        </a:p>
      </dgm:t>
    </dgm:pt>
    <dgm:pt modelId="{A30A5FD9-FC7F-454E-979B-FE3FA5FB8DDE}" type="parTrans" cxnId="{612D1DE6-C279-4D39-8C6F-358DA70602DA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032E73CC-13D3-439E-9EB3-93E9FAD0BF7F}" type="sibTrans" cxnId="{612D1DE6-C279-4D39-8C6F-358DA70602DA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51258A89-DB41-426A-8DB5-D154EBDAD320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Completion targets</a:t>
          </a:r>
          <a:endParaRPr lang="en-US" sz="1600" dirty="0">
            <a:latin typeface="Calibri" panose="020F0502020204030204" pitchFamily="34" charset="0"/>
          </a:endParaRPr>
        </a:p>
      </dgm:t>
    </dgm:pt>
    <dgm:pt modelId="{6E1F9C02-9851-41D8-97AE-9CE12956B5E1}" type="parTrans" cxnId="{9C1FB6B6-B875-43BB-8553-520091FDAD0A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9214DB52-6CF3-4B37-BBB0-1D3F1BBE01BE}" type="sibTrans" cxnId="{9C1FB6B6-B875-43BB-8553-520091FDAD0A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DD3B009F-2887-4EDF-A48C-7D43D4E1FBAF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Activities</a:t>
          </a:r>
          <a:endParaRPr lang="en-US" sz="1600" dirty="0">
            <a:latin typeface="Calibri" panose="020F0502020204030204" pitchFamily="34" charset="0"/>
          </a:endParaRPr>
        </a:p>
      </dgm:t>
    </dgm:pt>
    <dgm:pt modelId="{9CEFEC38-F956-4529-8085-0B4315F08E92}" type="parTrans" cxnId="{846A9B99-8B80-44B8-8B7C-2EDE93CD6449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65A3B2EC-99F3-4674-866B-BD2DBC6E8468}" type="sibTrans" cxnId="{846A9B99-8B80-44B8-8B7C-2EDE93CD6449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AB4EC1BC-628D-48B5-9BDA-505BE8D40E44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Funding</a:t>
          </a:r>
          <a:endParaRPr lang="en-US" sz="1600" dirty="0">
            <a:latin typeface="Calibri" panose="020F0502020204030204" pitchFamily="34" charset="0"/>
          </a:endParaRPr>
        </a:p>
      </dgm:t>
    </dgm:pt>
    <dgm:pt modelId="{F1132903-ECDA-4252-A3D6-A13C79424241}" type="parTrans" cxnId="{B7F776CB-AC88-45FA-B734-DD5AEDAD28DE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1028367D-C8EB-4F81-8DEA-42CD7AD05C3B}" type="sibTrans" cxnId="{B7F776CB-AC88-45FA-B734-DD5AEDAD28DE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691FF1EA-E3FA-4A04-BE37-E17BBD4DF69F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Legal framework</a:t>
          </a:r>
          <a:endParaRPr lang="en-US" sz="1600" dirty="0">
            <a:latin typeface="Calibri" panose="020F0502020204030204" pitchFamily="34" charset="0"/>
          </a:endParaRPr>
        </a:p>
      </dgm:t>
    </dgm:pt>
    <dgm:pt modelId="{1A773509-4908-42CD-A020-7C9F24B4298F}" type="parTrans" cxnId="{37EE1A99-C4C2-494E-829B-68C5191C24D0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D4FB8A77-E3AB-493F-9BCA-72E18B9F53AB}" type="sibTrans" cxnId="{37EE1A99-C4C2-494E-829B-68C5191C24D0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E8E8CDFC-7BA7-4B35-9C16-0B5C8E4C893F}">
      <dgm:prSet phldrT="[Texte]" custT="1"/>
      <dgm:spPr/>
      <dgm:t>
        <a:bodyPr/>
        <a:lstStyle/>
        <a:p>
          <a:r>
            <a:rPr lang="en-US" sz="1800" dirty="0" smtClean="0">
              <a:latin typeface="Calibri" panose="020F0502020204030204" pitchFamily="34" charset="0"/>
            </a:rPr>
            <a:t>Monitoring, Evaluation &amp; Update</a:t>
          </a:r>
          <a:endParaRPr lang="en-US" sz="1800" dirty="0">
            <a:latin typeface="Calibri" panose="020F0502020204030204" pitchFamily="34" charset="0"/>
          </a:endParaRPr>
        </a:p>
      </dgm:t>
    </dgm:pt>
    <dgm:pt modelId="{D614B214-CD5B-4AE8-A97C-D195601953EE}" type="parTrans" cxnId="{A60074AD-E2CA-4DBA-8F3F-895E8A66FEF6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C22185DA-A2A2-4BBB-B6FE-BFFA8EEEF2C6}" type="sibTrans" cxnId="{A60074AD-E2CA-4DBA-8F3F-895E8A66FEF6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033D0DF4-D039-4C81-9247-293FECB13705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Monitoring</a:t>
          </a:r>
          <a:endParaRPr lang="en-US" sz="1600" dirty="0">
            <a:latin typeface="Calibri" panose="020F0502020204030204" pitchFamily="34" charset="0"/>
          </a:endParaRPr>
        </a:p>
      </dgm:t>
    </dgm:pt>
    <dgm:pt modelId="{07593FBE-6982-4054-B6DA-E35C1052B572}" type="parTrans" cxnId="{1631B87F-7906-4E5F-81C7-514832E36EB9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3B70EF31-77CB-4075-B0F2-8B60EAA5B76B}" type="sibTrans" cxnId="{1631B87F-7906-4E5F-81C7-514832E36EB9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B5612305-0BA9-46EF-AE1B-E6E5BBA2FAC3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Evaluation</a:t>
          </a:r>
          <a:endParaRPr lang="en-US" sz="1600" dirty="0">
            <a:latin typeface="Calibri" panose="020F0502020204030204" pitchFamily="34" charset="0"/>
          </a:endParaRPr>
        </a:p>
      </dgm:t>
    </dgm:pt>
    <dgm:pt modelId="{25904A7D-61F4-4CC8-AF81-7F3E25BAA124}" type="parTrans" cxnId="{403F2034-6690-44E1-9422-6720EF9A7573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2DEA0EC0-4D21-45F6-9D8D-A5F15ADDAB03}" type="sibTrans" cxnId="{403F2034-6690-44E1-9422-6720EF9A7573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55E9AF8B-5304-43C3-BB2B-0C64363D2A6A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Update</a:t>
          </a:r>
          <a:endParaRPr lang="en-US" sz="1600" dirty="0">
            <a:latin typeface="Calibri" panose="020F0502020204030204" pitchFamily="34" charset="0"/>
          </a:endParaRPr>
        </a:p>
      </dgm:t>
    </dgm:pt>
    <dgm:pt modelId="{D6588279-DE81-4193-95E7-DEEBFC11E00A}" type="parTrans" cxnId="{9C5BA0DE-2DDD-4915-A156-64E67E897D2F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DDD60F55-0F0A-4C23-8409-7596424200B3}" type="sibTrans" cxnId="{9C5BA0DE-2DDD-4915-A156-64E67E897D2F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EA829A63-9F12-477B-BFA9-0FDAB4CDB579}">
      <dgm:prSet phldrT="[Texte]" custT="1"/>
      <dgm:spPr/>
      <dgm:t>
        <a:bodyPr/>
        <a:lstStyle/>
        <a:p>
          <a:r>
            <a:rPr lang="en-US" sz="1600" dirty="0" smtClean="0">
              <a:latin typeface="Calibri" panose="020F0502020204030204" pitchFamily="34" charset="0"/>
            </a:rPr>
            <a:t>Capability assessment</a:t>
          </a:r>
          <a:endParaRPr lang="en-US" sz="1600" dirty="0">
            <a:latin typeface="Calibri" panose="020F0502020204030204" pitchFamily="34" charset="0"/>
          </a:endParaRPr>
        </a:p>
      </dgm:t>
    </dgm:pt>
    <dgm:pt modelId="{2EDDE943-A06E-4E12-AEC5-767F804A58BA}" type="parTrans" cxnId="{C3B4532D-1338-48D2-85F1-CE63DC00B1CC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EF5C6EA9-51E6-4F47-8F8F-6913648C0A59}" type="sibTrans" cxnId="{C3B4532D-1338-48D2-85F1-CE63DC00B1CC}">
      <dgm:prSet/>
      <dgm:spPr/>
      <dgm:t>
        <a:bodyPr/>
        <a:lstStyle/>
        <a:p>
          <a:endParaRPr lang="en-US" sz="2400">
            <a:latin typeface="Calibri" panose="020F0502020204030204" pitchFamily="34" charset="0"/>
          </a:endParaRPr>
        </a:p>
      </dgm:t>
    </dgm:pt>
    <dgm:pt modelId="{BB6E8D89-D0B4-474F-A067-1FB3445B309D}" type="pres">
      <dgm:prSet presAssocID="{4F784BF4-408C-4AB6-9138-D929922AC46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6C68F8-D9C9-4D96-88C1-71098A1EF94A}" type="pres">
      <dgm:prSet presAssocID="{E8E8CDFC-7BA7-4B35-9C16-0B5C8E4C893F}" presName="boxAndChildren" presStyleCnt="0"/>
      <dgm:spPr/>
      <dgm:t>
        <a:bodyPr/>
        <a:lstStyle/>
        <a:p>
          <a:endParaRPr lang="el-GR"/>
        </a:p>
      </dgm:t>
    </dgm:pt>
    <dgm:pt modelId="{33026974-B96D-4018-B8D3-D3710A79E3C4}" type="pres">
      <dgm:prSet presAssocID="{E8E8CDFC-7BA7-4B35-9C16-0B5C8E4C893F}" presName="parentTextBox" presStyleLbl="node1" presStyleIdx="0" presStyleCnt="4"/>
      <dgm:spPr/>
      <dgm:t>
        <a:bodyPr/>
        <a:lstStyle/>
        <a:p>
          <a:endParaRPr lang="en-US"/>
        </a:p>
      </dgm:t>
    </dgm:pt>
    <dgm:pt modelId="{0A3F10DD-8F36-43A7-9845-18E8020EC2EB}" type="pres">
      <dgm:prSet presAssocID="{E8E8CDFC-7BA7-4B35-9C16-0B5C8E4C893F}" presName="entireBox" presStyleLbl="node1" presStyleIdx="0" presStyleCnt="4"/>
      <dgm:spPr/>
      <dgm:t>
        <a:bodyPr/>
        <a:lstStyle/>
        <a:p>
          <a:endParaRPr lang="en-US"/>
        </a:p>
      </dgm:t>
    </dgm:pt>
    <dgm:pt modelId="{9F63141B-0D78-4664-B946-5AEA9403EB2A}" type="pres">
      <dgm:prSet presAssocID="{E8E8CDFC-7BA7-4B35-9C16-0B5C8E4C893F}" presName="descendantBox" presStyleCnt="0"/>
      <dgm:spPr/>
      <dgm:t>
        <a:bodyPr/>
        <a:lstStyle/>
        <a:p>
          <a:endParaRPr lang="el-GR"/>
        </a:p>
      </dgm:t>
    </dgm:pt>
    <dgm:pt modelId="{DA344CFA-DF64-4F61-9333-D7908F67DF2D}" type="pres">
      <dgm:prSet presAssocID="{033D0DF4-D039-4C81-9247-293FECB13705}" presName="childTextBox" presStyleLbl="fgAccFollowNode1" presStyleIdx="0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DD0E0B-6E95-4C96-AB63-68502E62A07E}" type="pres">
      <dgm:prSet presAssocID="{B5612305-0BA9-46EF-AE1B-E6E5BBA2FAC3}" presName="childTextBox" presStyleLbl="fgAccFollowNode1" presStyleIdx="1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5A8190-28E1-4BC5-9E47-782BEC6487E9}" type="pres">
      <dgm:prSet presAssocID="{55E9AF8B-5304-43C3-BB2B-0C64363D2A6A}" presName="childTextBox" presStyleLbl="fgAccFollowNode1" presStyleIdx="2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007B69-2B4D-4F53-82EB-A9708F00A18E}" type="pres">
      <dgm:prSet presAssocID="{8F54E3E8-F9D8-4EFD-800B-C6E82107D56D}" presName="sp" presStyleCnt="0"/>
      <dgm:spPr/>
      <dgm:t>
        <a:bodyPr/>
        <a:lstStyle/>
        <a:p>
          <a:endParaRPr lang="el-GR"/>
        </a:p>
      </dgm:t>
    </dgm:pt>
    <dgm:pt modelId="{203D1A57-4F69-4518-8CED-D071405BE04D}" type="pres">
      <dgm:prSet presAssocID="{B7E1260F-78B5-4D7D-ADE1-722322FBA06B}" presName="arrowAndChildren" presStyleCnt="0"/>
      <dgm:spPr/>
      <dgm:t>
        <a:bodyPr/>
        <a:lstStyle/>
        <a:p>
          <a:endParaRPr lang="el-GR"/>
        </a:p>
      </dgm:t>
    </dgm:pt>
    <dgm:pt modelId="{77954064-ED0C-4D6F-A016-703D76B78A8F}" type="pres">
      <dgm:prSet presAssocID="{B7E1260F-78B5-4D7D-ADE1-722322FBA06B}" presName="parentTextArrow" presStyleLbl="node1" presStyleIdx="0" presStyleCnt="4"/>
      <dgm:spPr/>
      <dgm:t>
        <a:bodyPr/>
        <a:lstStyle/>
        <a:p>
          <a:endParaRPr lang="en-US"/>
        </a:p>
      </dgm:t>
    </dgm:pt>
    <dgm:pt modelId="{CC8CEF4C-709D-4F13-8A57-15DFB8FC325C}" type="pres">
      <dgm:prSet presAssocID="{B7E1260F-78B5-4D7D-ADE1-722322FBA06B}" presName="arrow" presStyleLbl="node1" presStyleIdx="1" presStyleCnt="4"/>
      <dgm:spPr/>
      <dgm:t>
        <a:bodyPr/>
        <a:lstStyle/>
        <a:p>
          <a:endParaRPr lang="en-US"/>
        </a:p>
      </dgm:t>
    </dgm:pt>
    <dgm:pt modelId="{43C4FCF4-7F2C-4FB9-BF3B-7584F9FC40AB}" type="pres">
      <dgm:prSet presAssocID="{B7E1260F-78B5-4D7D-ADE1-722322FBA06B}" presName="descendantArrow" presStyleCnt="0"/>
      <dgm:spPr/>
      <dgm:t>
        <a:bodyPr/>
        <a:lstStyle/>
        <a:p>
          <a:endParaRPr lang="el-GR"/>
        </a:p>
      </dgm:t>
    </dgm:pt>
    <dgm:pt modelId="{0F28C89B-D8FA-4608-93C5-59E37865919D}" type="pres">
      <dgm:prSet presAssocID="{691FF1EA-E3FA-4A04-BE37-E17BBD4DF69F}" presName="childTextArrow" presStyleLbl="fgAccFollowNode1" presStyleIdx="3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BC37B1-6EB3-4691-8414-599494A59D58}" type="pres">
      <dgm:prSet presAssocID="{39E1D800-2059-4FD1-80A5-7CC188DC6BD9}" presName="childTextArrow" presStyleLbl="fgAccFollowNode1" presStyleIdx="4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45585C-4DF5-48D8-AEB5-C76D3E40D23A}" type="pres">
      <dgm:prSet presAssocID="{51258A89-DB41-426A-8DB5-D154EBDAD320}" presName="childTextArrow" presStyleLbl="fgAccFollowNode1" presStyleIdx="5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C38C31-08B1-4DE9-8167-36F83710A7C6}" type="pres">
      <dgm:prSet presAssocID="{AB4EC1BC-628D-48B5-9BDA-505BE8D40E44}" presName="childTextArrow" presStyleLbl="fgAccFollowNode1" presStyleIdx="6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FD8FC1-F201-4F98-97E7-D33856E2D718}" type="pres">
      <dgm:prSet presAssocID="{6CC095D1-87CD-44A4-BADD-052F0051DD01}" presName="sp" presStyleCnt="0"/>
      <dgm:spPr/>
      <dgm:t>
        <a:bodyPr/>
        <a:lstStyle/>
        <a:p>
          <a:endParaRPr lang="el-GR"/>
        </a:p>
      </dgm:t>
    </dgm:pt>
    <dgm:pt modelId="{8B6D30FE-D30F-48A6-AF82-A911C6C8EE63}" type="pres">
      <dgm:prSet presAssocID="{89BFBAA0-AFC0-463C-9165-D813B89CC31D}" presName="arrowAndChildren" presStyleCnt="0"/>
      <dgm:spPr/>
      <dgm:t>
        <a:bodyPr/>
        <a:lstStyle/>
        <a:p>
          <a:endParaRPr lang="el-GR"/>
        </a:p>
      </dgm:t>
    </dgm:pt>
    <dgm:pt modelId="{F7E78C93-6087-4FEC-AD94-A4884B9B1A8A}" type="pres">
      <dgm:prSet presAssocID="{89BFBAA0-AFC0-463C-9165-D813B89CC31D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8D2B11BF-0AAD-4AC8-8D9E-95E9AE65FD83}" type="pres">
      <dgm:prSet presAssocID="{89BFBAA0-AFC0-463C-9165-D813B89CC31D}" presName="arrow" presStyleLbl="node1" presStyleIdx="2" presStyleCnt="4"/>
      <dgm:spPr/>
      <dgm:t>
        <a:bodyPr/>
        <a:lstStyle/>
        <a:p>
          <a:endParaRPr lang="en-US"/>
        </a:p>
      </dgm:t>
    </dgm:pt>
    <dgm:pt modelId="{9D74ADC7-2625-451D-89EB-B69108E725D2}" type="pres">
      <dgm:prSet presAssocID="{89BFBAA0-AFC0-463C-9165-D813B89CC31D}" presName="descendantArrow" presStyleCnt="0"/>
      <dgm:spPr/>
      <dgm:t>
        <a:bodyPr/>
        <a:lstStyle/>
        <a:p>
          <a:endParaRPr lang="el-GR"/>
        </a:p>
      </dgm:t>
    </dgm:pt>
    <dgm:pt modelId="{BE6107B3-8360-4EA6-A617-4FA09B1483D4}" type="pres">
      <dgm:prSet presAssocID="{EA829A63-9F12-477B-BFA9-0FDAB4CDB579}" presName="childTextArrow" presStyleLbl="fgAccFollowNode1" presStyleIdx="7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1BD990-646E-42FC-999C-00E5A9E425B7}" type="pres">
      <dgm:prSet presAssocID="{8ED25EC5-EB23-4449-A137-EB5005426356}" presName="childTextArrow" presStyleLbl="fgAccFollowNode1" presStyleIdx="8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A1F96D-2680-4258-81EB-CE7D09E9BBC6}" type="pres">
      <dgm:prSet presAssocID="{B1F48B47-1945-4D87-B6E1-D8F6282CB97B}" presName="childTextArrow" presStyleLbl="fgAccFollowNode1" presStyleIdx="9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FFF609-2EB0-42C8-A691-9E40EA3043E0}" type="pres">
      <dgm:prSet presAssocID="{DD3B009F-2887-4EDF-A48C-7D43D4E1FBAF}" presName="childTextArrow" presStyleLbl="fgAccFollowNode1" presStyleIdx="10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52EF51-ECE0-4C2B-A2FD-CF2E7A861C97}" type="pres">
      <dgm:prSet presAssocID="{F02B138B-E04B-4CC9-9282-919F39584A65}" presName="sp" presStyleCnt="0"/>
      <dgm:spPr/>
      <dgm:t>
        <a:bodyPr/>
        <a:lstStyle/>
        <a:p>
          <a:endParaRPr lang="el-GR"/>
        </a:p>
      </dgm:t>
    </dgm:pt>
    <dgm:pt modelId="{A217F2E5-A55D-4EFF-905A-DAC25807C70D}" type="pres">
      <dgm:prSet presAssocID="{4AAF2116-0508-4062-87E5-2565A9B78F2B}" presName="arrowAndChildren" presStyleCnt="0"/>
      <dgm:spPr/>
      <dgm:t>
        <a:bodyPr/>
        <a:lstStyle/>
        <a:p>
          <a:endParaRPr lang="el-GR"/>
        </a:p>
      </dgm:t>
    </dgm:pt>
    <dgm:pt modelId="{022D7D3C-9CB8-4F19-864B-ED4D42E8BCA9}" type="pres">
      <dgm:prSet presAssocID="{4AAF2116-0508-4062-87E5-2565A9B78F2B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153B74FB-D268-4DFF-BF61-92A1C2111F19}" type="pres">
      <dgm:prSet presAssocID="{4AAF2116-0508-4062-87E5-2565A9B78F2B}" presName="arrow" presStyleLbl="node1" presStyleIdx="3" presStyleCnt="4"/>
      <dgm:spPr/>
      <dgm:t>
        <a:bodyPr/>
        <a:lstStyle/>
        <a:p>
          <a:endParaRPr lang="en-US"/>
        </a:p>
      </dgm:t>
    </dgm:pt>
    <dgm:pt modelId="{5D34D8BD-7DDC-469B-8412-6FAE7BE125E0}" type="pres">
      <dgm:prSet presAssocID="{4AAF2116-0508-4062-87E5-2565A9B78F2B}" presName="descendantArrow" presStyleCnt="0"/>
      <dgm:spPr/>
      <dgm:t>
        <a:bodyPr/>
        <a:lstStyle/>
        <a:p>
          <a:endParaRPr lang="el-GR"/>
        </a:p>
      </dgm:t>
    </dgm:pt>
    <dgm:pt modelId="{BD7F403C-4710-42B5-8352-3929B7B5B484}" type="pres">
      <dgm:prSet presAssocID="{714E8D95-FCEE-4DD7-A93D-E10F2E0368F4}" presName="childTextArrow" presStyleLbl="fgAccFollowNode1" presStyleIdx="11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07A44A-8DDD-4677-B855-E1BB6E8EA38B}" type="pres">
      <dgm:prSet presAssocID="{133AF6AF-72E4-43BA-A144-7BFB7E079CF4}" presName="childTextArrow" presStyleLbl="fgAccFollowNode1" presStyleIdx="12" presStyleCnt="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F63EF1-B5E4-4864-A912-FACFF0233A70}" type="presOf" srcId="{033D0DF4-D039-4C81-9247-293FECB13705}" destId="{DA344CFA-DF64-4F61-9333-D7908F67DF2D}" srcOrd="0" destOrd="0" presId="urn:microsoft.com/office/officeart/2005/8/layout/process4"/>
    <dgm:cxn modelId="{37EE1A99-C4C2-494E-829B-68C5191C24D0}" srcId="{B7E1260F-78B5-4D7D-ADE1-722322FBA06B}" destId="{691FF1EA-E3FA-4A04-BE37-E17BBD4DF69F}" srcOrd="0" destOrd="0" parTransId="{1A773509-4908-42CD-A020-7C9F24B4298F}" sibTransId="{D4FB8A77-E3AB-493F-9BCA-72E18B9F53AB}"/>
    <dgm:cxn modelId="{620A8B63-516F-4A13-BC70-48D69244C518}" type="presOf" srcId="{4F784BF4-408C-4AB6-9138-D929922AC46A}" destId="{BB6E8D89-D0B4-474F-A067-1FB3445B309D}" srcOrd="0" destOrd="0" presId="urn:microsoft.com/office/officeart/2005/8/layout/process4"/>
    <dgm:cxn modelId="{E0FB3F2F-100F-438B-8345-15C4BB06E131}" srcId="{89BFBAA0-AFC0-463C-9165-D813B89CC31D}" destId="{B1F48B47-1945-4D87-B6E1-D8F6282CB97B}" srcOrd="2" destOrd="0" parTransId="{B31C1F87-D596-4D50-B1F6-72B8AD6AC555}" sibTransId="{04623E42-8E8A-4193-8271-21678AB0B1EE}"/>
    <dgm:cxn modelId="{A1DAF88D-16D3-443C-BDF6-1F22372E9956}" type="presOf" srcId="{39E1D800-2059-4FD1-80A5-7CC188DC6BD9}" destId="{82BC37B1-6EB3-4691-8414-599494A59D58}" srcOrd="0" destOrd="0" presId="urn:microsoft.com/office/officeart/2005/8/layout/process4"/>
    <dgm:cxn modelId="{9C1FB6B6-B875-43BB-8553-520091FDAD0A}" srcId="{B7E1260F-78B5-4D7D-ADE1-722322FBA06B}" destId="{51258A89-DB41-426A-8DB5-D154EBDAD320}" srcOrd="2" destOrd="0" parTransId="{6E1F9C02-9851-41D8-97AE-9CE12956B5E1}" sibTransId="{9214DB52-6CF3-4B37-BBB0-1D3F1BBE01BE}"/>
    <dgm:cxn modelId="{8C1A1DA7-362A-4877-96C0-82F3C791A17E}" type="presOf" srcId="{133AF6AF-72E4-43BA-A144-7BFB7E079CF4}" destId="{3F07A44A-8DDD-4677-B855-E1BB6E8EA38B}" srcOrd="0" destOrd="0" presId="urn:microsoft.com/office/officeart/2005/8/layout/process4"/>
    <dgm:cxn modelId="{85379BA7-5EF0-4123-BE8D-C24F7063EFA6}" srcId="{4AAF2116-0508-4062-87E5-2565A9B78F2B}" destId="{133AF6AF-72E4-43BA-A144-7BFB7E079CF4}" srcOrd="1" destOrd="0" parTransId="{1055E9BA-AC77-44C3-AC3C-56D3069AD853}" sibTransId="{3E747FC6-2D05-4923-9767-3794CB97F25E}"/>
    <dgm:cxn modelId="{B59FD4D3-7C77-4171-AA81-5B69421989E6}" type="presOf" srcId="{4AAF2116-0508-4062-87E5-2565A9B78F2B}" destId="{153B74FB-D268-4DFF-BF61-92A1C2111F19}" srcOrd="1" destOrd="0" presId="urn:microsoft.com/office/officeart/2005/8/layout/process4"/>
    <dgm:cxn modelId="{36542952-1913-44B5-AEFB-920BB24BC5AF}" srcId="{4AAF2116-0508-4062-87E5-2565A9B78F2B}" destId="{714E8D95-FCEE-4DD7-A93D-E10F2E0368F4}" srcOrd="0" destOrd="0" parTransId="{2136689D-5DC2-4DA0-8196-9245D4387AF5}" sibTransId="{52F09AE0-597E-4283-9A26-F363B343EB5A}"/>
    <dgm:cxn modelId="{846A9B99-8B80-44B8-8B7C-2EDE93CD6449}" srcId="{89BFBAA0-AFC0-463C-9165-D813B89CC31D}" destId="{DD3B009F-2887-4EDF-A48C-7D43D4E1FBAF}" srcOrd="3" destOrd="0" parTransId="{9CEFEC38-F956-4529-8085-0B4315F08E92}" sibTransId="{65A3B2EC-99F3-4674-866B-BD2DBC6E8468}"/>
    <dgm:cxn modelId="{B7F776CB-AC88-45FA-B734-DD5AEDAD28DE}" srcId="{B7E1260F-78B5-4D7D-ADE1-722322FBA06B}" destId="{AB4EC1BC-628D-48B5-9BDA-505BE8D40E44}" srcOrd="3" destOrd="0" parTransId="{F1132903-ECDA-4252-A3D6-A13C79424241}" sibTransId="{1028367D-C8EB-4F81-8DEA-42CD7AD05C3B}"/>
    <dgm:cxn modelId="{FBEDA19D-3128-4B25-ACE6-C577D247A3C7}" type="presOf" srcId="{B5612305-0BA9-46EF-AE1B-E6E5BBA2FAC3}" destId="{85DD0E0B-6E95-4C96-AB63-68502E62A07E}" srcOrd="0" destOrd="0" presId="urn:microsoft.com/office/officeart/2005/8/layout/process4"/>
    <dgm:cxn modelId="{BCC348AD-1C20-42B9-9A72-F0C634923E75}" type="presOf" srcId="{714E8D95-FCEE-4DD7-A93D-E10F2E0368F4}" destId="{BD7F403C-4710-42B5-8352-3929B7B5B484}" srcOrd="0" destOrd="0" presId="urn:microsoft.com/office/officeart/2005/8/layout/process4"/>
    <dgm:cxn modelId="{612D1DE6-C279-4D39-8C6F-358DA70602DA}" srcId="{B7E1260F-78B5-4D7D-ADE1-722322FBA06B}" destId="{39E1D800-2059-4FD1-80A5-7CC188DC6BD9}" srcOrd="1" destOrd="0" parTransId="{A30A5FD9-FC7F-454E-979B-FE3FA5FB8DDE}" sibTransId="{032E73CC-13D3-439E-9EB3-93E9FAD0BF7F}"/>
    <dgm:cxn modelId="{C86B7B67-3177-4FA9-88D0-0466F5E4EEE2}" type="presOf" srcId="{8ED25EC5-EB23-4449-A137-EB5005426356}" destId="{DF1BD990-646E-42FC-999C-00E5A9E425B7}" srcOrd="0" destOrd="0" presId="urn:microsoft.com/office/officeart/2005/8/layout/process4"/>
    <dgm:cxn modelId="{69891E3B-4A5C-4B5D-BBA2-517E185E8C2F}" srcId="{4F784BF4-408C-4AB6-9138-D929922AC46A}" destId="{4AAF2116-0508-4062-87E5-2565A9B78F2B}" srcOrd="0" destOrd="0" parTransId="{F4CCE99B-313E-48B6-8E7A-400B341DF64A}" sibTransId="{F02B138B-E04B-4CC9-9282-919F39584A65}"/>
    <dgm:cxn modelId="{990668F6-CEC5-480E-B524-242F7A9C8263}" type="presOf" srcId="{55E9AF8B-5304-43C3-BB2B-0C64363D2A6A}" destId="{515A8190-28E1-4BC5-9E47-782BEC6487E9}" srcOrd="0" destOrd="0" presId="urn:microsoft.com/office/officeart/2005/8/layout/process4"/>
    <dgm:cxn modelId="{881204B9-140B-433E-8EE3-0A8462351B9A}" type="presOf" srcId="{4AAF2116-0508-4062-87E5-2565A9B78F2B}" destId="{022D7D3C-9CB8-4F19-864B-ED4D42E8BCA9}" srcOrd="0" destOrd="0" presId="urn:microsoft.com/office/officeart/2005/8/layout/process4"/>
    <dgm:cxn modelId="{088DFA72-DBCC-47AA-976A-835665D6D2F7}" type="presOf" srcId="{89BFBAA0-AFC0-463C-9165-D813B89CC31D}" destId="{F7E78C93-6087-4FEC-AD94-A4884B9B1A8A}" srcOrd="0" destOrd="0" presId="urn:microsoft.com/office/officeart/2005/8/layout/process4"/>
    <dgm:cxn modelId="{9C5BA0DE-2DDD-4915-A156-64E67E897D2F}" srcId="{E8E8CDFC-7BA7-4B35-9C16-0B5C8E4C893F}" destId="{55E9AF8B-5304-43C3-BB2B-0C64363D2A6A}" srcOrd="2" destOrd="0" parTransId="{D6588279-DE81-4193-95E7-DEEBFC11E00A}" sibTransId="{DDD60F55-0F0A-4C23-8409-7596424200B3}"/>
    <dgm:cxn modelId="{CB238F59-7172-42CE-BD4C-3AE633423262}" type="presOf" srcId="{E8E8CDFC-7BA7-4B35-9C16-0B5C8E4C893F}" destId="{0A3F10DD-8F36-43A7-9845-18E8020EC2EB}" srcOrd="1" destOrd="0" presId="urn:microsoft.com/office/officeart/2005/8/layout/process4"/>
    <dgm:cxn modelId="{C3B4532D-1338-48D2-85F1-CE63DC00B1CC}" srcId="{89BFBAA0-AFC0-463C-9165-D813B89CC31D}" destId="{EA829A63-9F12-477B-BFA9-0FDAB4CDB579}" srcOrd="0" destOrd="0" parTransId="{2EDDE943-A06E-4E12-AEC5-767F804A58BA}" sibTransId="{EF5C6EA9-51E6-4F47-8F8F-6913648C0A59}"/>
    <dgm:cxn modelId="{9BF14509-CB5C-49B2-B718-AB7197586327}" type="presOf" srcId="{E8E8CDFC-7BA7-4B35-9C16-0B5C8E4C893F}" destId="{33026974-B96D-4018-B8D3-D3710A79E3C4}" srcOrd="0" destOrd="0" presId="urn:microsoft.com/office/officeart/2005/8/layout/process4"/>
    <dgm:cxn modelId="{2FE6D44B-7987-4667-91EA-1693B835BDEB}" srcId="{4F784BF4-408C-4AB6-9138-D929922AC46A}" destId="{89BFBAA0-AFC0-463C-9165-D813B89CC31D}" srcOrd="1" destOrd="0" parTransId="{A19C8498-0E0F-40AB-882E-439D933B4B00}" sibTransId="{6CC095D1-87CD-44A4-BADD-052F0051DD01}"/>
    <dgm:cxn modelId="{BFA093EB-512C-4424-8F26-A8097AEC9701}" type="presOf" srcId="{691FF1EA-E3FA-4A04-BE37-E17BBD4DF69F}" destId="{0F28C89B-D8FA-4608-93C5-59E37865919D}" srcOrd="0" destOrd="0" presId="urn:microsoft.com/office/officeart/2005/8/layout/process4"/>
    <dgm:cxn modelId="{C9A72AEE-8FAD-45D6-81C5-7F0B5E56E6CD}" type="presOf" srcId="{51258A89-DB41-426A-8DB5-D154EBDAD320}" destId="{3F45585C-4DF5-48D8-AEB5-C76D3E40D23A}" srcOrd="0" destOrd="0" presId="urn:microsoft.com/office/officeart/2005/8/layout/process4"/>
    <dgm:cxn modelId="{5AB19636-EFBA-4F37-970E-B1A66BDEB807}" srcId="{4F784BF4-408C-4AB6-9138-D929922AC46A}" destId="{B7E1260F-78B5-4D7D-ADE1-722322FBA06B}" srcOrd="2" destOrd="0" parTransId="{F655A65C-2A65-4B93-8C23-0E05839C55C9}" sibTransId="{8F54E3E8-F9D8-4EFD-800B-C6E82107D56D}"/>
    <dgm:cxn modelId="{23A93B6F-4FB7-4BC0-B57D-D4F7A91C2900}" type="presOf" srcId="{DD3B009F-2887-4EDF-A48C-7D43D4E1FBAF}" destId="{0EFFF609-2EB0-42C8-A691-9E40EA3043E0}" srcOrd="0" destOrd="0" presId="urn:microsoft.com/office/officeart/2005/8/layout/process4"/>
    <dgm:cxn modelId="{FE56A8B5-9BFC-4673-BC96-356C824AD124}" type="presOf" srcId="{89BFBAA0-AFC0-463C-9165-D813B89CC31D}" destId="{8D2B11BF-0AAD-4AC8-8D9E-95E9AE65FD83}" srcOrd="1" destOrd="0" presId="urn:microsoft.com/office/officeart/2005/8/layout/process4"/>
    <dgm:cxn modelId="{A60074AD-E2CA-4DBA-8F3F-895E8A66FEF6}" srcId="{4F784BF4-408C-4AB6-9138-D929922AC46A}" destId="{E8E8CDFC-7BA7-4B35-9C16-0B5C8E4C893F}" srcOrd="3" destOrd="0" parTransId="{D614B214-CD5B-4AE8-A97C-D195601953EE}" sibTransId="{C22185DA-A2A2-4BBB-B6FE-BFFA8EEEF2C6}"/>
    <dgm:cxn modelId="{C8075133-D849-48DE-8794-F2B50D2707D3}" type="presOf" srcId="{AB4EC1BC-628D-48B5-9BDA-505BE8D40E44}" destId="{DCC38C31-08B1-4DE9-8167-36F83710A7C6}" srcOrd="0" destOrd="0" presId="urn:microsoft.com/office/officeart/2005/8/layout/process4"/>
    <dgm:cxn modelId="{FD237660-6F34-4455-B8EC-610077065702}" srcId="{89BFBAA0-AFC0-463C-9165-D813B89CC31D}" destId="{8ED25EC5-EB23-4449-A137-EB5005426356}" srcOrd="1" destOrd="0" parTransId="{D7E7CFD4-7EE5-48D3-8ACB-12BD401B503B}" sibTransId="{FD575909-B0C0-4AE2-BE5E-51181A0E747D}"/>
    <dgm:cxn modelId="{1027DA4E-B9B8-4369-AF96-2E8FB340CD81}" type="presOf" srcId="{B1F48B47-1945-4D87-B6E1-D8F6282CB97B}" destId="{ADA1F96D-2680-4258-81EB-CE7D09E9BBC6}" srcOrd="0" destOrd="0" presId="urn:microsoft.com/office/officeart/2005/8/layout/process4"/>
    <dgm:cxn modelId="{AEAF8BC8-A988-4F31-8DFB-3F491640B4C8}" type="presOf" srcId="{B7E1260F-78B5-4D7D-ADE1-722322FBA06B}" destId="{77954064-ED0C-4D6F-A016-703D76B78A8F}" srcOrd="0" destOrd="0" presId="urn:microsoft.com/office/officeart/2005/8/layout/process4"/>
    <dgm:cxn modelId="{20A3821D-7A6E-4D3B-82FD-80D2C6345440}" type="presOf" srcId="{B7E1260F-78B5-4D7D-ADE1-722322FBA06B}" destId="{CC8CEF4C-709D-4F13-8A57-15DFB8FC325C}" srcOrd="1" destOrd="0" presId="urn:microsoft.com/office/officeart/2005/8/layout/process4"/>
    <dgm:cxn modelId="{85E77449-64E9-4287-932A-9A080DE0119B}" type="presOf" srcId="{EA829A63-9F12-477B-BFA9-0FDAB4CDB579}" destId="{BE6107B3-8360-4EA6-A617-4FA09B1483D4}" srcOrd="0" destOrd="0" presId="urn:microsoft.com/office/officeart/2005/8/layout/process4"/>
    <dgm:cxn modelId="{1631B87F-7906-4E5F-81C7-514832E36EB9}" srcId="{E8E8CDFC-7BA7-4B35-9C16-0B5C8E4C893F}" destId="{033D0DF4-D039-4C81-9247-293FECB13705}" srcOrd="0" destOrd="0" parTransId="{07593FBE-6982-4054-B6DA-E35C1052B572}" sibTransId="{3B70EF31-77CB-4075-B0F2-8B60EAA5B76B}"/>
    <dgm:cxn modelId="{403F2034-6690-44E1-9422-6720EF9A7573}" srcId="{E8E8CDFC-7BA7-4B35-9C16-0B5C8E4C893F}" destId="{B5612305-0BA9-46EF-AE1B-E6E5BBA2FAC3}" srcOrd="1" destOrd="0" parTransId="{25904A7D-61F4-4CC8-AF81-7F3E25BAA124}" sibTransId="{2DEA0EC0-4D21-45F6-9D8D-A5F15ADDAB03}"/>
    <dgm:cxn modelId="{FA478DC8-017A-4974-9FDB-D33103D8CE7E}" type="presParOf" srcId="{BB6E8D89-D0B4-474F-A067-1FB3445B309D}" destId="{EB6C68F8-D9C9-4D96-88C1-71098A1EF94A}" srcOrd="0" destOrd="0" presId="urn:microsoft.com/office/officeart/2005/8/layout/process4"/>
    <dgm:cxn modelId="{7C4181C3-E3BD-4089-9FFC-F9C7384AB009}" type="presParOf" srcId="{EB6C68F8-D9C9-4D96-88C1-71098A1EF94A}" destId="{33026974-B96D-4018-B8D3-D3710A79E3C4}" srcOrd="0" destOrd="0" presId="urn:microsoft.com/office/officeart/2005/8/layout/process4"/>
    <dgm:cxn modelId="{3A745DF1-ED73-4273-A70C-4AC69B1277A0}" type="presParOf" srcId="{EB6C68F8-D9C9-4D96-88C1-71098A1EF94A}" destId="{0A3F10DD-8F36-43A7-9845-18E8020EC2EB}" srcOrd="1" destOrd="0" presId="urn:microsoft.com/office/officeart/2005/8/layout/process4"/>
    <dgm:cxn modelId="{054F341B-15C3-4354-BCB3-E9915FCF560D}" type="presParOf" srcId="{EB6C68F8-D9C9-4D96-88C1-71098A1EF94A}" destId="{9F63141B-0D78-4664-B946-5AEA9403EB2A}" srcOrd="2" destOrd="0" presId="urn:microsoft.com/office/officeart/2005/8/layout/process4"/>
    <dgm:cxn modelId="{59F16D04-921F-4140-8C34-6EE6B955E958}" type="presParOf" srcId="{9F63141B-0D78-4664-B946-5AEA9403EB2A}" destId="{DA344CFA-DF64-4F61-9333-D7908F67DF2D}" srcOrd="0" destOrd="0" presId="urn:microsoft.com/office/officeart/2005/8/layout/process4"/>
    <dgm:cxn modelId="{5C3CB147-8715-4D06-83A7-D179AB6932B0}" type="presParOf" srcId="{9F63141B-0D78-4664-B946-5AEA9403EB2A}" destId="{85DD0E0B-6E95-4C96-AB63-68502E62A07E}" srcOrd="1" destOrd="0" presId="urn:microsoft.com/office/officeart/2005/8/layout/process4"/>
    <dgm:cxn modelId="{EC167A0E-F0DD-4E4D-96A7-E8F6FD4284FD}" type="presParOf" srcId="{9F63141B-0D78-4664-B946-5AEA9403EB2A}" destId="{515A8190-28E1-4BC5-9E47-782BEC6487E9}" srcOrd="2" destOrd="0" presId="urn:microsoft.com/office/officeart/2005/8/layout/process4"/>
    <dgm:cxn modelId="{97D61396-63C7-4E57-A63C-5DC299BBB42F}" type="presParOf" srcId="{BB6E8D89-D0B4-474F-A067-1FB3445B309D}" destId="{22007B69-2B4D-4F53-82EB-A9708F00A18E}" srcOrd="1" destOrd="0" presId="urn:microsoft.com/office/officeart/2005/8/layout/process4"/>
    <dgm:cxn modelId="{F76E3E2F-A154-458A-BBE3-0BCF1E8F798E}" type="presParOf" srcId="{BB6E8D89-D0B4-474F-A067-1FB3445B309D}" destId="{203D1A57-4F69-4518-8CED-D071405BE04D}" srcOrd="2" destOrd="0" presId="urn:microsoft.com/office/officeart/2005/8/layout/process4"/>
    <dgm:cxn modelId="{3986517F-6276-4151-878F-DEDDCA31F63D}" type="presParOf" srcId="{203D1A57-4F69-4518-8CED-D071405BE04D}" destId="{77954064-ED0C-4D6F-A016-703D76B78A8F}" srcOrd="0" destOrd="0" presId="urn:microsoft.com/office/officeart/2005/8/layout/process4"/>
    <dgm:cxn modelId="{B4016EC1-FF3D-440E-BF5F-9D6FCDADF360}" type="presParOf" srcId="{203D1A57-4F69-4518-8CED-D071405BE04D}" destId="{CC8CEF4C-709D-4F13-8A57-15DFB8FC325C}" srcOrd="1" destOrd="0" presId="urn:microsoft.com/office/officeart/2005/8/layout/process4"/>
    <dgm:cxn modelId="{07528CF4-5E55-4A2E-BECD-C60823E4DD90}" type="presParOf" srcId="{203D1A57-4F69-4518-8CED-D071405BE04D}" destId="{43C4FCF4-7F2C-4FB9-BF3B-7584F9FC40AB}" srcOrd="2" destOrd="0" presId="urn:microsoft.com/office/officeart/2005/8/layout/process4"/>
    <dgm:cxn modelId="{AE211A1C-CE2A-40A3-B2DF-0EDF347165EF}" type="presParOf" srcId="{43C4FCF4-7F2C-4FB9-BF3B-7584F9FC40AB}" destId="{0F28C89B-D8FA-4608-93C5-59E37865919D}" srcOrd="0" destOrd="0" presId="urn:microsoft.com/office/officeart/2005/8/layout/process4"/>
    <dgm:cxn modelId="{BE043FE6-F111-4129-BE4C-7727FBFE5D50}" type="presParOf" srcId="{43C4FCF4-7F2C-4FB9-BF3B-7584F9FC40AB}" destId="{82BC37B1-6EB3-4691-8414-599494A59D58}" srcOrd="1" destOrd="0" presId="urn:microsoft.com/office/officeart/2005/8/layout/process4"/>
    <dgm:cxn modelId="{657D2273-C938-4A73-8052-8AE3AAD33566}" type="presParOf" srcId="{43C4FCF4-7F2C-4FB9-BF3B-7584F9FC40AB}" destId="{3F45585C-4DF5-48D8-AEB5-C76D3E40D23A}" srcOrd="2" destOrd="0" presId="urn:microsoft.com/office/officeart/2005/8/layout/process4"/>
    <dgm:cxn modelId="{84E4A0CE-CF68-4E46-AD4F-EFB28FD2C104}" type="presParOf" srcId="{43C4FCF4-7F2C-4FB9-BF3B-7584F9FC40AB}" destId="{DCC38C31-08B1-4DE9-8167-36F83710A7C6}" srcOrd="3" destOrd="0" presId="urn:microsoft.com/office/officeart/2005/8/layout/process4"/>
    <dgm:cxn modelId="{20D80B9B-739B-482A-9873-BCC37EB2455F}" type="presParOf" srcId="{BB6E8D89-D0B4-474F-A067-1FB3445B309D}" destId="{9DFD8FC1-F201-4F98-97E7-D33856E2D718}" srcOrd="3" destOrd="0" presId="urn:microsoft.com/office/officeart/2005/8/layout/process4"/>
    <dgm:cxn modelId="{764C3102-EF4E-494C-AF34-0E1213E65D70}" type="presParOf" srcId="{BB6E8D89-D0B4-474F-A067-1FB3445B309D}" destId="{8B6D30FE-D30F-48A6-AF82-A911C6C8EE63}" srcOrd="4" destOrd="0" presId="urn:microsoft.com/office/officeart/2005/8/layout/process4"/>
    <dgm:cxn modelId="{9E0D9AD5-5114-46EC-A072-C29716880623}" type="presParOf" srcId="{8B6D30FE-D30F-48A6-AF82-A911C6C8EE63}" destId="{F7E78C93-6087-4FEC-AD94-A4884B9B1A8A}" srcOrd="0" destOrd="0" presId="urn:microsoft.com/office/officeart/2005/8/layout/process4"/>
    <dgm:cxn modelId="{9191C929-8E16-43AE-91BF-E61ABC447B0A}" type="presParOf" srcId="{8B6D30FE-D30F-48A6-AF82-A911C6C8EE63}" destId="{8D2B11BF-0AAD-4AC8-8D9E-95E9AE65FD83}" srcOrd="1" destOrd="0" presId="urn:microsoft.com/office/officeart/2005/8/layout/process4"/>
    <dgm:cxn modelId="{441C709D-FE87-4722-A478-D9E6DC7DB912}" type="presParOf" srcId="{8B6D30FE-D30F-48A6-AF82-A911C6C8EE63}" destId="{9D74ADC7-2625-451D-89EB-B69108E725D2}" srcOrd="2" destOrd="0" presId="urn:microsoft.com/office/officeart/2005/8/layout/process4"/>
    <dgm:cxn modelId="{0EB9D01B-BBCE-4195-AD58-F0DB2D8BA48E}" type="presParOf" srcId="{9D74ADC7-2625-451D-89EB-B69108E725D2}" destId="{BE6107B3-8360-4EA6-A617-4FA09B1483D4}" srcOrd="0" destOrd="0" presId="urn:microsoft.com/office/officeart/2005/8/layout/process4"/>
    <dgm:cxn modelId="{629AEF41-32C8-4F8E-B7D6-352EDEE20719}" type="presParOf" srcId="{9D74ADC7-2625-451D-89EB-B69108E725D2}" destId="{DF1BD990-646E-42FC-999C-00E5A9E425B7}" srcOrd="1" destOrd="0" presId="urn:microsoft.com/office/officeart/2005/8/layout/process4"/>
    <dgm:cxn modelId="{C3125D62-B9E7-4170-B8DF-47F4A47D9F19}" type="presParOf" srcId="{9D74ADC7-2625-451D-89EB-B69108E725D2}" destId="{ADA1F96D-2680-4258-81EB-CE7D09E9BBC6}" srcOrd="2" destOrd="0" presId="urn:microsoft.com/office/officeart/2005/8/layout/process4"/>
    <dgm:cxn modelId="{87386A1E-33ED-4816-A4E8-682BC6A4FB11}" type="presParOf" srcId="{9D74ADC7-2625-451D-89EB-B69108E725D2}" destId="{0EFFF609-2EB0-42C8-A691-9E40EA3043E0}" srcOrd="3" destOrd="0" presId="urn:microsoft.com/office/officeart/2005/8/layout/process4"/>
    <dgm:cxn modelId="{0A0C7514-C3ED-41CD-9548-07B697543929}" type="presParOf" srcId="{BB6E8D89-D0B4-474F-A067-1FB3445B309D}" destId="{F352EF51-ECE0-4C2B-A2FD-CF2E7A861C97}" srcOrd="5" destOrd="0" presId="urn:microsoft.com/office/officeart/2005/8/layout/process4"/>
    <dgm:cxn modelId="{5E27757C-2CB7-4AD4-A10D-F0227C16132F}" type="presParOf" srcId="{BB6E8D89-D0B4-474F-A067-1FB3445B309D}" destId="{A217F2E5-A55D-4EFF-905A-DAC25807C70D}" srcOrd="6" destOrd="0" presId="urn:microsoft.com/office/officeart/2005/8/layout/process4"/>
    <dgm:cxn modelId="{0CE0A5A3-30C9-4C9B-B2CB-47EE44CB4BF1}" type="presParOf" srcId="{A217F2E5-A55D-4EFF-905A-DAC25807C70D}" destId="{022D7D3C-9CB8-4F19-864B-ED4D42E8BCA9}" srcOrd="0" destOrd="0" presId="urn:microsoft.com/office/officeart/2005/8/layout/process4"/>
    <dgm:cxn modelId="{DA066B2E-57B4-40DD-838E-A216A4A29CF5}" type="presParOf" srcId="{A217F2E5-A55D-4EFF-905A-DAC25807C70D}" destId="{153B74FB-D268-4DFF-BF61-92A1C2111F19}" srcOrd="1" destOrd="0" presId="urn:microsoft.com/office/officeart/2005/8/layout/process4"/>
    <dgm:cxn modelId="{F0A709AD-E108-47B7-8E40-0FA62A125613}" type="presParOf" srcId="{A217F2E5-A55D-4EFF-905A-DAC25807C70D}" destId="{5D34D8BD-7DDC-469B-8412-6FAE7BE125E0}" srcOrd="2" destOrd="0" presId="urn:microsoft.com/office/officeart/2005/8/layout/process4"/>
    <dgm:cxn modelId="{AF41B849-3F3D-451F-9603-13D0A712699D}" type="presParOf" srcId="{5D34D8BD-7DDC-469B-8412-6FAE7BE125E0}" destId="{BD7F403C-4710-42B5-8352-3929B7B5B484}" srcOrd="0" destOrd="0" presId="urn:microsoft.com/office/officeart/2005/8/layout/process4"/>
    <dgm:cxn modelId="{9660A8A7-47A0-40C6-AA38-9B589DC72B1C}" type="presParOf" srcId="{5D34D8BD-7DDC-469B-8412-6FAE7BE125E0}" destId="{3F07A44A-8DDD-4677-B855-E1BB6E8EA38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3F10DD-8F36-43A7-9845-18E8020EC2EB}">
      <dsp:nvSpPr>
        <dsp:cNvPr id="0" name=""/>
        <dsp:cNvSpPr/>
      </dsp:nvSpPr>
      <dsp:spPr>
        <a:xfrm>
          <a:off x="0" y="3750030"/>
          <a:ext cx="8229600" cy="8204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alibri" panose="020F0502020204030204" pitchFamily="34" charset="0"/>
            </a:rPr>
            <a:t>Monitoring, Evaluation &amp; Update</a:t>
          </a:r>
          <a:endParaRPr lang="en-US" sz="1800" kern="1200" dirty="0">
            <a:latin typeface="Calibri" panose="020F0502020204030204" pitchFamily="34" charset="0"/>
          </a:endParaRPr>
        </a:p>
      </dsp:txBody>
      <dsp:txXfrm>
        <a:off x="0" y="3750030"/>
        <a:ext cx="8229600" cy="443024"/>
      </dsp:txXfrm>
    </dsp:sp>
    <dsp:sp modelId="{DA344CFA-DF64-4F61-9333-D7908F67DF2D}">
      <dsp:nvSpPr>
        <dsp:cNvPr id="0" name=""/>
        <dsp:cNvSpPr/>
      </dsp:nvSpPr>
      <dsp:spPr>
        <a:xfrm>
          <a:off x="4018" y="4176646"/>
          <a:ext cx="2740521" cy="37739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Monitoring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4018" y="4176646"/>
        <a:ext cx="2740521" cy="377390"/>
      </dsp:txXfrm>
    </dsp:sp>
    <dsp:sp modelId="{85DD0E0B-6E95-4C96-AB63-68502E62A07E}">
      <dsp:nvSpPr>
        <dsp:cNvPr id="0" name=""/>
        <dsp:cNvSpPr/>
      </dsp:nvSpPr>
      <dsp:spPr>
        <a:xfrm>
          <a:off x="2744539" y="4176646"/>
          <a:ext cx="2740521" cy="37739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Evaluation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2744539" y="4176646"/>
        <a:ext cx="2740521" cy="377390"/>
      </dsp:txXfrm>
    </dsp:sp>
    <dsp:sp modelId="{515A8190-28E1-4BC5-9E47-782BEC6487E9}">
      <dsp:nvSpPr>
        <dsp:cNvPr id="0" name=""/>
        <dsp:cNvSpPr/>
      </dsp:nvSpPr>
      <dsp:spPr>
        <a:xfrm>
          <a:off x="5485060" y="4176646"/>
          <a:ext cx="2740521" cy="37739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Update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5485060" y="4176646"/>
        <a:ext cx="2740521" cy="377390"/>
      </dsp:txXfrm>
    </dsp:sp>
    <dsp:sp modelId="{CC8CEF4C-709D-4F13-8A57-15DFB8FC325C}">
      <dsp:nvSpPr>
        <dsp:cNvPr id="0" name=""/>
        <dsp:cNvSpPr/>
      </dsp:nvSpPr>
      <dsp:spPr>
        <a:xfrm rot="10800000">
          <a:off x="0" y="2500538"/>
          <a:ext cx="8229600" cy="1261798"/>
        </a:xfrm>
        <a:prstGeom prst="upArrowCallou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alibri" panose="020F0502020204030204" pitchFamily="34" charset="0"/>
            </a:rPr>
            <a:t>Policy Implementation Action Plan</a:t>
          </a:r>
          <a:endParaRPr lang="en-US" sz="1800" kern="1200" dirty="0">
            <a:latin typeface="Calibri" panose="020F0502020204030204" pitchFamily="34" charset="0"/>
          </a:endParaRPr>
        </a:p>
      </dsp:txBody>
      <dsp:txXfrm>
        <a:off x="0" y="2500538"/>
        <a:ext cx="8229600" cy="442891"/>
      </dsp:txXfrm>
    </dsp:sp>
    <dsp:sp modelId="{0F28C89B-D8FA-4608-93C5-59E37865919D}">
      <dsp:nvSpPr>
        <dsp:cNvPr id="0" name=""/>
        <dsp:cNvSpPr/>
      </dsp:nvSpPr>
      <dsp:spPr>
        <a:xfrm>
          <a:off x="0" y="2943429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Legal framework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0" y="2943429"/>
        <a:ext cx="2057399" cy="377277"/>
      </dsp:txXfrm>
    </dsp:sp>
    <dsp:sp modelId="{82BC37B1-6EB3-4691-8414-599494A59D58}">
      <dsp:nvSpPr>
        <dsp:cNvPr id="0" name=""/>
        <dsp:cNvSpPr/>
      </dsp:nvSpPr>
      <dsp:spPr>
        <a:xfrm>
          <a:off x="2057400" y="2943429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Lead &amp; Supporting agencies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2057400" y="2943429"/>
        <a:ext cx="2057399" cy="377277"/>
      </dsp:txXfrm>
    </dsp:sp>
    <dsp:sp modelId="{3F45585C-4DF5-48D8-AEB5-C76D3E40D23A}">
      <dsp:nvSpPr>
        <dsp:cNvPr id="0" name=""/>
        <dsp:cNvSpPr/>
      </dsp:nvSpPr>
      <dsp:spPr>
        <a:xfrm>
          <a:off x="4114800" y="2943429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Completion targets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4114800" y="2943429"/>
        <a:ext cx="2057399" cy="377277"/>
      </dsp:txXfrm>
    </dsp:sp>
    <dsp:sp modelId="{DCC38C31-08B1-4DE9-8167-36F83710A7C6}">
      <dsp:nvSpPr>
        <dsp:cNvPr id="0" name=""/>
        <dsp:cNvSpPr/>
      </dsp:nvSpPr>
      <dsp:spPr>
        <a:xfrm>
          <a:off x="6172199" y="2943429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Funding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6172199" y="2943429"/>
        <a:ext cx="2057399" cy="377277"/>
      </dsp:txXfrm>
    </dsp:sp>
    <dsp:sp modelId="{8D2B11BF-0AAD-4AC8-8D9E-95E9AE65FD83}">
      <dsp:nvSpPr>
        <dsp:cNvPr id="0" name=""/>
        <dsp:cNvSpPr/>
      </dsp:nvSpPr>
      <dsp:spPr>
        <a:xfrm rot="10800000">
          <a:off x="0" y="1251046"/>
          <a:ext cx="8229600" cy="1261798"/>
        </a:xfrm>
        <a:prstGeom prst="upArrowCallou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alibri" panose="020F0502020204030204" pitchFamily="34" charset="0"/>
            </a:rPr>
            <a:t>Local/Regional Disaster Prevention Strategy</a:t>
          </a:r>
          <a:endParaRPr lang="en-US" sz="1800" kern="1200" dirty="0">
            <a:latin typeface="Calibri" panose="020F0502020204030204" pitchFamily="34" charset="0"/>
          </a:endParaRPr>
        </a:p>
      </dsp:txBody>
      <dsp:txXfrm>
        <a:off x="0" y="1251046"/>
        <a:ext cx="8229600" cy="442891"/>
      </dsp:txXfrm>
    </dsp:sp>
    <dsp:sp modelId="{BE6107B3-8360-4EA6-A617-4FA09B1483D4}">
      <dsp:nvSpPr>
        <dsp:cNvPr id="0" name=""/>
        <dsp:cNvSpPr/>
      </dsp:nvSpPr>
      <dsp:spPr>
        <a:xfrm>
          <a:off x="0" y="1693937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Capability assessment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0" y="1693937"/>
        <a:ext cx="2057399" cy="377277"/>
      </dsp:txXfrm>
    </dsp:sp>
    <dsp:sp modelId="{DF1BD990-646E-42FC-999C-00E5A9E425B7}">
      <dsp:nvSpPr>
        <dsp:cNvPr id="0" name=""/>
        <dsp:cNvSpPr/>
      </dsp:nvSpPr>
      <dsp:spPr>
        <a:xfrm>
          <a:off x="2057400" y="1693937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Goals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2057400" y="1693937"/>
        <a:ext cx="2057399" cy="377277"/>
      </dsp:txXfrm>
    </dsp:sp>
    <dsp:sp modelId="{ADA1F96D-2680-4258-81EB-CE7D09E9BBC6}">
      <dsp:nvSpPr>
        <dsp:cNvPr id="0" name=""/>
        <dsp:cNvSpPr/>
      </dsp:nvSpPr>
      <dsp:spPr>
        <a:xfrm>
          <a:off x="4114800" y="1693937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Objectives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4114800" y="1693937"/>
        <a:ext cx="2057399" cy="377277"/>
      </dsp:txXfrm>
    </dsp:sp>
    <dsp:sp modelId="{0EFFF609-2EB0-42C8-A691-9E40EA3043E0}">
      <dsp:nvSpPr>
        <dsp:cNvPr id="0" name=""/>
        <dsp:cNvSpPr/>
      </dsp:nvSpPr>
      <dsp:spPr>
        <a:xfrm>
          <a:off x="6172199" y="1693937"/>
          <a:ext cx="20573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Activities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6172199" y="1693937"/>
        <a:ext cx="2057399" cy="377277"/>
      </dsp:txXfrm>
    </dsp:sp>
    <dsp:sp modelId="{153B74FB-D268-4DFF-BF61-92A1C2111F19}">
      <dsp:nvSpPr>
        <dsp:cNvPr id="0" name=""/>
        <dsp:cNvSpPr/>
      </dsp:nvSpPr>
      <dsp:spPr>
        <a:xfrm rot="10800000">
          <a:off x="0" y="1554"/>
          <a:ext cx="8229600" cy="1261798"/>
        </a:xfrm>
        <a:prstGeom prst="upArrowCallou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alibri" panose="020F0502020204030204" pitchFamily="34" charset="0"/>
            </a:rPr>
            <a:t>Disaster Risk Assessment</a:t>
          </a:r>
          <a:endParaRPr lang="en-US" sz="1800" kern="1200" dirty="0">
            <a:latin typeface="Calibri" panose="020F0502020204030204" pitchFamily="34" charset="0"/>
          </a:endParaRPr>
        </a:p>
      </dsp:txBody>
      <dsp:txXfrm>
        <a:off x="0" y="1554"/>
        <a:ext cx="8229600" cy="442891"/>
      </dsp:txXfrm>
    </dsp:sp>
    <dsp:sp modelId="{BD7F403C-4710-42B5-8352-3929B7B5B484}">
      <dsp:nvSpPr>
        <dsp:cNvPr id="0" name=""/>
        <dsp:cNvSpPr/>
      </dsp:nvSpPr>
      <dsp:spPr>
        <a:xfrm>
          <a:off x="0" y="444445"/>
          <a:ext cx="41147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Hazard &amp; vulnerability assessment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0" y="444445"/>
        <a:ext cx="4114799" cy="377277"/>
      </dsp:txXfrm>
    </dsp:sp>
    <dsp:sp modelId="{3F07A44A-8DDD-4677-B855-E1BB6E8EA38B}">
      <dsp:nvSpPr>
        <dsp:cNvPr id="0" name=""/>
        <dsp:cNvSpPr/>
      </dsp:nvSpPr>
      <dsp:spPr>
        <a:xfrm>
          <a:off x="4114800" y="444445"/>
          <a:ext cx="4114799" cy="37727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alibri" panose="020F0502020204030204" pitchFamily="34" charset="0"/>
            </a:rPr>
            <a:t>Risk mapping</a:t>
          </a:r>
          <a:endParaRPr lang="en-US" sz="1600" kern="1200" dirty="0">
            <a:latin typeface="Calibri" panose="020F0502020204030204" pitchFamily="34" charset="0"/>
          </a:endParaRPr>
        </a:p>
      </dsp:txBody>
      <dsp:txXfrm>
        <a:off x="4114800" y="444445"/>
        <a:ext cx="4114799" cy="377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6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A89AA64-AC53-4977-90C9-4797FC2D11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89AA64-AC53-4977-90C9-4797FC2D11BD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E785D5F-00F3-4B68-A32C-3B4D73D982A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60561-92AD-49EE-B183-24AAF895C9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371600"/>
            <a:ext cx="2057400" cy="4876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371600"/>
            <a:ext cx="6019800" cy="4876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2AB87-44E9-4817-BD99-EC52C08433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762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2133600"/>
            <a:ext cx="8229600" cy="40386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67293-92A9-44B5-AE63-2361F3E0A4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8763" y="304800"/>
            <a:ext cx="7564437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479550" y="1981200"/>
            <a:ext cx="3736975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68925" y="1981200"/>
            <a:ext cx="3736975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481138" y="6248400"/>
            <a:ext cx="1782762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7973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226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5114D-4C4A-4F77-B28F-813A5561C8E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572F2-8FCF-46D4-A3BD-6F4B1D4621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E73A0-E448-4EBE-9B5F-E1A1C93DE6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7EEB3-15B8-409D-98AE-4B5890985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87901-C220-4473-9988-F192720849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F2CEC-366E-42BB-9604-AA522F4E3B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C9827-F8FC-4806-A8B1-921500D570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A3540-EEDE-4FEA-A4D3-186B6F5009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273D9-281C-43FA-AB25-3E5968ECFB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A09DF-B5D3-44EE-A015-8FAC7AC556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55B71-EC30-4DED-AA52-E7784FDD80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3B05C-69C2-4A85-9194-454425D2A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E18EA-8377-4720-9FA1-01EAFB0B3C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71D63-37A5-497E-9520-FE81156502A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1F0D4-6F9F-4692-B025-2EFEA46B959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94BD2-8BD5-458F-A562-18A0EA3792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489CD-DFD2-4A41-B106-6E727C9BB71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AC7BE-6295-4C20-B790-AD4C3BBAC39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366ED-3CCD-40F8-AD42-C1DE113570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4C004-55D0-48F7-AF6F-BB04BF1B8FB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6DF43-3379-432B-8CF6-FC38BAEA97D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8857E-7824-497E-B224-14340837D58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A07A-0769-430F-83A4-FADD496662F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354E2-1F9D-480E-AE6B-5F5DA065F5F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600DB-E532-43F1-AAE1-A5DECF691CB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0F580-9BE2-472A-AC6F-6E797C870E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5026-0E56-4316-8FF3-2D5506359D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029A9-51B8-422C-8ED1-A623C8AF6F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762C-BD73-4647-A014-1125DF3FC9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9C0BC-B04C-41DE-9FD2-8417A65539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C1793-DD46-4FDB-9873-23B0102DE8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144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l-G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l-GR" smtClean="0"/>
              <a:t>Click to edit Master text styles</a:t>
            </a:r>
          </a:p>
          <a:p>
            <a:pPr lvl="1"/>
            <a:r>
              <a:rPr lang="en-GB" altLang="el-GR" smtClean="0"/>
              <a:t>Second level</a:t>
            </a:r>
          </a:p>
          <a:p>
            <a:pPr lvl="2"/>
            <a:r>
              <a:rPr lang="en-GB" altLang="el-GR" smtClean="0"/>
              <a:t>Third level</a:t>
            </a:r>
          </a:p>
          <a:p>
            <a:pPr lvl="3"/>
            <a:r>
              <a:rPr lang="en-GB" altLang="el-GR" smtClean="0"/>
              <a:t>Fourth level</a:t>
            </a:r>
          </a:p>
          <a:p>
            <a:pPr lvl="4"/>
            <a:r>
              <a:rPr lang="en-GB" altLang="el-GR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57950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itchFamily="34" charset="0"/>
              </a:defRPr>
            </a:lvl1pPr>
          </a:lstStyle>
          <a:p>
            <a:pPr>
              <a:defRPr/>
            </a:pPr>
            <a:fld id="{CFF8C47A-2840-4781-B141-33EDBC0E857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1029" name="Ομάδα 5"/>
          <p:cNvGrpSpPr>
            <a:grpSpLocks/>
          </p:cNvGrpSpPr>
          <p:nvPr userDrawn="1"/>
        </p:nvGrpSpPr>
        <p:grpSpPr bwMode="auto">
          <a:xfrm>
            <a:off x="0" y="-1588"/>
            <a:ext cx="9144000" cy="722313"/>
            <a:chOff x="0" y="-862"/>
            <a:chExt cx="9144000" cy="720862"/>
          </a:xfrm>
        </p:grpSpPr>
        <p:sp>
          <p:nvSpPr>
            <p:cNvPr id="16" name="Text Box 12"/>
            <p:cNvSpPr txBox="1">
              <a:spLocks noChangeArrowheads="1"/>
            </p:cNvSpPr>
            <p:nvPr userDrawn="1"/>
          </p:nvSpPr>
          <p:spPr bwMode="auto">
            <a:xfrm>
              <a:off x="1647825" y="723"/>
              <a:ext cx="7496175" cy="717693"/>
            </a:xfrm>
            <a:prstGeom prst="rect">
              <a:avLst/>
            </a:prstGeom>
            <a:gradFill rotWithShape="1">
              <a:gsLst>
                <a:gs pos="0">
                  <a:srgbClr val="7795D7"/>
                </a:gs>
                <a:gs pos="100000">
                  <a:srgbClr val="7795D7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tIns="228600" bIns="228600" anchor="ctr" anchorCtr="1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114000"/>
                </a:lnSpc>
                <a:spcBef>
                  <a:spcPts val="0"/>
                </a:spcBef>
                <a:defRPr/>
              </a:pPr>
              <a:r>
                <a:rPr lang="en-US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</a:rPr>
                <a:t>EU Civil Protection Mechanism vs. Cohesion Policy 2014-2020</a:t>
              </a:r>
            </a:p>
            <a:p>
              <a:pPr eaLnBrk="1" hangingPunct="1">
                <a:lnSpc>
                  <a:spcPct val="114000"/>
                </a:lnSpc>
                <a:spcBef>
                  <a:spcPts val="0"/>
                </a:spcBef>
                <a:defRPr/>
              </a:pPr>
              <a:r>
                <a:rPr lang="en-US" sz="1600" i="1" dirty="0" smtClean="0">
                  <a:solidFill>
                    <a:schemeClr val="bg1"/>
                  </a:solidFill>
                  <a:latin typeface="Calibri" pitchFamily="34" charset="0"/>
                </a:rPr>
                <a:t>Meeting of the European Network of Environmental Authorities – Managing Authorities</a:t>
              </a:r>
              <a:endParaRPr lang="el-GR" sz="1600" i="1" dirty="0" smtClean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grpSp>
          <p:nvGrpSpPr>
            <p:cNvPr id="1031" name="Ομάδα 4"/>
            <p:cNvGrpSpPr>
              <a:grpSpLocks/>
            </p:cNvGrpSpPr>
            <p:nvPr userDrawn="1"/>
          </p:nvGrpSpPr>
          <p:grpSpPr bwMode="auto">
            <a:xfrm>
              <a:off x="0" y="-862"/>
              <a:ext cx="1647661" cy="720862"/>
              <a:chOff x="0" y="-862"/>
              <a:chExt cx="1647661" cy="720862"/>
            </a:xfrm>
          </p:grpSpPr>
          <p:pic>
            <p:nvPicPr>
              <p:cNvPr id="1032" name="Εικόνα 1"/>
              <p:cNvPicPr>
                <a:picLocks noChangeAspect="1"/>
              </p:cNvPicPr>
              <p:nvPr userDrawn="1"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926790" y="-862"/>
                <a:ext cx="720871" cy="7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3" name="Εικόνα 3"/>
              <p:cNvPicPr>
                <a:picLocks noChangeAspect="1"/>
              </p:cNvPicPr>
              <p:nvPr userDrawn="1"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0" y="0"/>
                <a:ext cx="926790" cy="7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66" r:id="rId1"/>
    <p:sldLayoutId id="2147486067" r:id="rId2"/>
    <p:sldLayoutId id="2147486068" r:id="rId3"/>
    <p:sldLayoutId id="2147486069" r:id="rId4"/>
    <p:sldLayoutId id="2147486070" r:id="rId5"/>
    <p:sldLayoutId id="2147486071" r:id="rId6"/>
    <p:sldLayoutId id="2147486072" r:id="rId7"/>
    <p:sldLayoutId id="2147486073" r:id="rId8"/>
    <p:sldLayoutId id="2147486074" r:id="rId9"/>
    <p:sldLayoutId id="2147486075" r:id="rId10"/>
    <p:sldLayoutId id="2147486076" r:id="rId11"/>
    <p:sldLayoutId id="2147486077" r:id="rId12"/>
    <p:sldLayoutId id="214748607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Book Antiqua" pitchFamily="18" charset="0"/>
        </a:defRPr>
      </a:lvl9pPr>
    </p:titleStyle>
    <p:bodyStyle>
      <a:lvl1pPr marL="342900" indent="-342900" algn="l" rtl="0" eaLnBrk="0" fontAlgn="base" hangingPunct="0">
        <a:lnSpc>
          <a:spcPct val="114000"/>
        </a:lnSpc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lnSpc>
          <a:spcPct val="114000"/>
        </a:lnSpc>
        <a:spcBef>
          <a:spcPct val="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lnSpc>
          <a:spcPct val="114000"/>
        </a:lnSpc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lnSpc>
          <a:spcPct val="114000"/>
        </a:lnSpc>
        <a:spcBef>
          <a:spcPct val="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lnSpc>
          <a:spcPct val="114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l-GR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l-GR" smtClean="0"/>
              <a:t>Click to edit Master text styles</a:t>
            </a:r>
          </a:p>
          <a:p>
            <a:pPr lvl="1"/>
            <a:r>
              <a:rPr lang="en-GB" altLang="el-GR" smtClean="0"/>
              <a:t>Second level</a:t>
            </a:r>
          </a:p>
          <a:p>
            <a:pPr lvl="2"/>
            <a:r>
              <a:rPr lang="en-GB" altLang="el-GR" smtClean="0"/>
              <a:t>Third level</a:t>
            </a:r>
          </a:p>
          <a:p>
            <a:pPr lvl="3"/>
            <a:r>
              <a:rPr lang="en-GB" altLang="el-GR" smtClean="0"/>
              <a:t>Fourth level</a:t>
            </a:r>
          </a:p>
          <a:p>
            <a:pPr lvl="4"/>
            <a:r>
              <a:rPr lang="en-GB" altLang="el-GR" smtClean="0"/>
              <a:t>Fifth level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98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n-lt"/>
              </a:defRPr>
            </a:lvl1pPr>
          </a:lstStyle>
          <a:p>
            <a:pPr>
              <a:defRPr/>
            </a:pPr>
            <a:fld id="{BD7DFD50-2A22-444A-8DD2-7115D35F08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4" r:id="rId1"/>
    <p:sldLayoutId id="2147486045" r:id="rId2"/>
    <p:sldLayoutId id="2147486046" r:id="rId3"/>
    <p:sldLayoutId id="2147486047" r:id="rId4"/>
    <p:sldLayoutId id="2147486048" r:id="rId5"/>
    <p:sldLayoutId id="2147486049" r:id="rId6"/>
    <p:sldLayoutId id="2147486050" r:id="rId7"/>
    <p:sldLayoutId id="2147486051" r:id="rId8"/>
    <p:sldLayoutId id="2147486052" r:id="rId9"/>
    <p:sldLayoutId id="2147486053" r:id="rId10"/>
    <p:sldLayoutId id="214748605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l-GR" smtClean="0"/>
              <a:t>Cliquez pour modifier le style du titre</a:t>
            </a:r>
          </a:p>
        </p:txBody>
      </p:sp>
      <p:sp>
        <p:nvSpPr>
          <p:cNvPr id="307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l-GR" smtClean="0"/>
              <a:t>Cliquez pour modifier les styles du texte du masque</a:t>
            </a:r>
          </a:p>
          <a:p>
            <a:pPr lvl="1"/>
            <a:r>
              <a:rPr lang="fr-FR" altLang="el-GR" smtClean="0"/>
              <a:t>Deuxième niveau</a:t>
            </a:r>
          </a:p>
          <a:p>
            <a:pPr lvl="2"/>
            <a:r>
              <a:rPr lang="fr-FR" altLang="el-GR" smtClean="0"/>
              <a:t>Troisième niveau</a:t>
            </a:r>
          </a:p>
          <a:p>
            <a:pPr lvl="3"/>
            <a:r>
              <a:rPr lang="fr-FR" altLang="el-GR" smtClean="0"/>
              <a:t>Quatrième niveau</a:t>
            </a:r>
          </a:p>
          <a:p>
            <a:pPr lvl="4"/>
            <a:r>
              <a:rPr lang="fr-FR" altLang="el-G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0BA7B7B2-8E1F-432A-9C3B-5E4EB409A35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5" r:id="rId1"/>
    <p:sldLayoutId id="2147486056" r:id="rId2"/>
    <p:sldLayoutId id="2147486057" r:id="rId3"/>
    <p:sldLayoutId id="2147486058" r:id="rId4"/>
    <p:sldLayoutId id="2147486059" r:id="rId5"/>
    <p:sldLayoutId id="2147486060" r:id="rId6"/>
    <p:sldLayoutId id="2147486061" r:id="rId7"/>
    <p:sldLayoutId id="2147486062" r:id="rId8"/>
    <p:sldLayoutId id="2147486063" r:id="rId9"/>
    <p:sldLayoutId id="2147486064" r:id="rId10"/>
    <p:sldLayoutId id="214748606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Τίτλος 3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8001000" cy="3276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l-GR" smtClean="0"/>
              <a:t>EU Civil Protection Mechanism vs. Cohesion Policy 2014-2020: National Policies to connect the EU Funds</a:t>
            </a:r>
            <a:br>
              <a:rPr lang="en-US" altLang="el-GR" smtClean="0"/>
            </a:br>
            <a:r>
              <a:rPr lang="en-US" altLang="el-GR" sz="1600" smtClean="0"/>
              <a:t/>
            </a:r>
            <a:br>
              <a:rPr lang="en-US" altLang="el-GR" sz="1600" smtClean="0"/>
            </a:br>
            <a:r>
              <a:rPr lang="en-US" altLang="el-GR" sz="2400" i="1" smtClean="0"/>
              <a:t>Meeting of the European Network of Environmental Authorities – Management Authorities: May 15-16, 2014</a:t>
            </a:r>
            <a:endParaRPr lang="el-GR" altLang="el-GR" sz="2400" i="1" smtClean="0"/>
          </a:p>
        </p:txBody>
      </p:sp>
      <p:sp>
        <p:nvSpPr>
          <p:cNvPr id="17411" name="Θέση αριθμού διαφάνειας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E9D384B-02FC-4F61-834F-DF2039CD9C35}" type="slidenum">
              <a:rPr lang="en-GB" altLang="el-GR" smtClean="0"/>
              <a:pPr/>
              <a:t>1</a:t>
            </a:fld>
            <a:endParaRPr lang="en-GB" altLang="el-GR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019800"/>
            <a:ext cx="5486400" cy="685800"/>
          </a:xfrm>
        </p:spPr>
        <p:txBody>
          <a:bodyPr/>
          <a:lstStyle/>
          <a:p>
            <a:r>
              <a:rPr lang="en-US" altLang="el-GR" sz="1800" b="1" smtClean="0"/>
              <a:t>Lt. Col. (Fire Corps) Dr. Kelly N. SAINI</a:t>
            </a:r>
            <a:endParaRPr lang="en-US" altLang="el-GR" sz="1800" smtClean="0"/>
          </a:p>
          <a:p>
            <a:r>
              <a:rPr lang="en-US" altLang="el-GR" sz="1800" smtClean="0"/>
              <a:t>National Representative to the EU for Civil Protection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l-GR" smtClean="0"/>
              <a:t>Questions?</a:t>
            </a:r>
          </a:p>
        </p:txBody>
      </p:sp>
      <p:graphicFrame>
        <p:nvGraphicFramePr>
          <p:cNvPr id="23556" name="Objet 3"/>
          <p:cNvGraphicFramePr>
            <a:graphicFrameLocks noChangeAspect="1"/>
          </p:cNvGraphicFramePr>
          <p:nvPr/>
        </p:nvGraphicFramePr>
        <p:xfrm>
          <a:off x="1765300" y="1690688"/>
          <a:ext cx="2438400" cy="2393950"/>
        </p:xfrm>
        <a:graphic>
          <a:graphicData uri="http://schemas.openxmlformats.org/presentationml/2006/ole">
            <p:oleObj spid="_x0000_s26627" name="Clip" r:id="rId3" imgW="4016999" imgH="3945437" progId="MS_ClipArt_Gallery.2">
              <p:embed/>
            </p:oleObj>
          </a:graphicData>
        </a:graphic>
      </p:graphicFrame>
      <p:graphicFrame>
        <p:nvGraphicFramePr>
          <p:cNvPr id="23557" name="Objet 4"/>
          <p:cNvGraphicFramePr>
            <a:graphicFrameLocks noChangeAspect="1"/>
          </p:cNvGraphicFramePr>
          <p:nvPr/>
        </p:nvGraphicFramePr>
        <p:xfrm>
          <a:off x="5346700" y="1690688"/>
          <a:ext cx="3263900" cy="2487612"/>
        </p:xfrm>
        <a:graphic>
          <a:graphicData uri="http://schemas.openxmlformats.org/presentationml/2006/ole">
            <p:oleObj spid="_x0000_s26628" name="Clip" r:id="rId4" imgW="5154613" imgH="3929063" progId="MS_ClipArt_Gallery.2">
              <p:embed/>
            </p:oleObj>
          </a:graphicData>
        </a:graphic>
      </p:graphicFrame>
      <p:graphicFrame>
        <p:nvGraphicFramePr>
          <p:cNvPr id="23558" name="Objet 5"/>
          <p:cNvGraphicFramePr>
            <a:graphicFrameLocks noChangeAspect="1"/>
          </p:cNvGraphicFramePr>
          <p:nvPr/>
        </p:nvGraphicFramePr>
        <p:xfrm>
          <a:off x="698500" y="3595688"/>
          <a:ext cx="998538" cy="3033712"/>
        </p:xfrm>
        <a:graphic>
          <a:graphicData uri="http://schemas.openxmlformats.org/presentationml/2006/ole">
            <p:oleObj spid="_x0000_s26629" name="Clip" r:id="rId5" imgW="1296063" imgH="3934305" progId="MS_ClipArt_Gallery.2">
              <p:embed/>
            </p:oleObj>
          </a:graphicData>
        </a:graphic>
      </p:graphicFrame>
      <p:graphicFrame>
        <p:nvGraphicFramePr>
          <p:cNvPr id="23559" name="Objet 6"/>
          <p:cNvGraphicFramePr>
            <a:graphicFrameLocks noChangeAspect="1"/>
          </p:cNvGraphicFramePr>
          <p:nvPr/>
        </p:nvGraphicFramePr>
        <p:xfrm>
          <a:off x="3822700" y="3900488"/>
          <a:ext cx="2847975" cy="2667000"/>
        </p:xfrm>
        <a:graphic>
          <a:graphicData uri="http://schemas.openxmlformats.org/presentationml/2006/ole">
            <p:oleObj spid="_x0000_s26630" name="Clip" r:id="rId6" imgW="4218962" imgH="3951798" progId="MS_ClipArt_Gallery.2">
              <p:embed/>
            </p:oleObj>
          </a:graphicData>
        </a:graphic>
      </p:graphicFrame>
      <p:sp>
        <p:nvSpPr>
          <p:cNvPr id="26631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B76BF7-D25C-4BF7-8B15-553D31980C33}" type="slidenum">
              <a:rPr lang="en-GB" altLang="el-GR" smtClean="0">
                <a:latin typeface="Arial" charset="0"/>
              </a:rPr>
              <a:pPr/>
              <a:t>10</a:t>
            </a:fld>
            <a:endParaRPr lang="en-GB" altLang="el-GR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Τίτλο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b="1" smtClean="0"/>
              <a:t>Thank you for your attention!</a:t>
            </a:r>
            <a:endParaRPr lang="el-GR" sz="4400" b="1" smtClean="0"/>
          </a:p>
        </p:txBody>
      </p:sp>
      <p:sp>
        <p:nvSpPr>
          <p:cNvPr id="27651" name="Θέση αριθμού διαφάνειας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49F5DA-972C-4DA3-8AD2-521B1466CAFB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52400" y="6019800"/>
            <a:ext cx="5486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ctr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ctr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ctr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l-GR" sz="1800" b="1" kern="0" smtClean="0"/>
              <a:t>Lt. Col. (Fire Corps) Dr. Kelly N. SAINI</a:t>
            </a:r>
            <a:endParaRPr lang="en-US" altLang="el-GR" sz="1800" kern="0" smtClean="0"/>
          </a:p>
          <a:p>
            <a:pPr>
              <a:defRPr/>
            </a:pPr>
            <a:r>
              <a:rPr lang="en-US" altLang="el-GR" sz="1800" kern="0" smtClean="0"/>
              <a:t>National Representative to the EU for Civil Protection</a:t>
            </a:r>
            <a:endParaRPr lang="en-US" altLang="el-GR" sz="180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Requirements</a:t>
            </a:r>
            <a:endParaRPr lang="el-GR" smtClean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Risk Assessment and Mapping Guidelines for Disaster Management (European Commission, 2010)</a:t>
            </a:r>
          </a:p>
          <a:p>
            <a:pPr lvl="1">
              <a:defRPr/>
            </a:pPr>
            <a:r>
              <a:rPr lang="en-US" dirty="0" smtClean="0"/>
              <a:t>Member-States are required to submit information on their National Risk Assessments</a:t>
            </a:r>
          </a:p>
          <a:p>
            <a:pPr lvl="1">
              <a:defRPr/>
            </a:pPr>
            <a:r>
              <a:rPr lang="en-US" dirty="0" smtClean="0"/>
              <a:t>DG ECHO is required to develop an EU Risk Overview</a:t>
            </a:r>
          </a:p>
          <a:p>
            <a:pPr marL="0" indent="0"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Part of the ex ante </a:t>
            </a:r>
            <a:r>
              <a:rPr lang="en-US" dirty="0" err="1" smtClean="0"/>
              <a:t>conditionalities</a:t>
            </a:r>
            <a:r>
              <a:rPr lang="en-US" dirty="0" smtClean="0"/>
              <a:t> for:</a:t>
            </a:r>
          </a:p>
          <a:p>
            <a:pPr lvl="1">
              <a:defRPr/>
            </a:pPr>
            <a:r>
              <a:rPr lang="en-US" dirty="0" smtClean="0"/>
              <a:t>European Structural and Investment Funds 2014-2020</a:t>
            </a:r>
          </a:p>
          <a:p>
            <a:pPr lvl="1">
              <a:defRPr/>
            </a:pPr>
            <a:r>
              <a:rPr lang="en-US" dirty="0" smtClean="0"/>
              <a:t>The National Strategic Reference Framework 2014-2020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Thematic Objective 5: Adaptation and Risk Management</a:t>
            </a:r>
            <a:endParaRPr lang="el-GR" dirty="0"/>
          </a:p>
        </p:txBody>
      </p:sp>
      <p:sp>
        <p:nvSpPr>
          <p:cNvPr id="18436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AF2B9D-8BED-4698-B0E6-C99402AF8092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Τίτλος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219200"/>
          </a:xfrm>
        </p:spPr>
        <p:txBody>
          <a:bodyPr/>
          <a:lstStyle/>
          <a:p>
            <a:r>
              <a:rPr lang="en-US" smtClean="0"/>
              <a:t>Greek National Disaster Risk Assessment Framework</a:t>
            </a:r>
            <a:endParaRPr lang="el-GR" smtClean="0"/>
          </a:p>
        </p:txBody>
      </p:sp>
      <p:sp>
        <p:nvSpPr>
          <p:cNvPr id="19459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txBody>
          <a:bodyPr/>
          <a:lstStyle/>
          <a:p>
            <a:r>
              <a:rPr lang="en-US" smtClean="0"/>
              <a:t>Submitted to DG ECHO by the General Secretariat for Civil protection in July 2013</a:t>
            </a:r>
          </a:p>
          <a:p>
            <a:r>
              <a:rPr lang="en-US" smtClean="0"/>
              <a:t>Greece was the 12</a:t>
            </a:r>
            <a:r>
              <a:rPr lang="en-US" baseline="30000" smtClean="0"/>
              <a:t>th</a:t>
            </a:r>
            <a:r>
              <a:rPr lang="en-US" smtClean="0"/>
              <a:t> Member-State to submit information on its National Risk Assessment!</a:t>
            </a:r>
          </a:p>
          <a:p>
            <a:r>
              <a:rPr lang="en-US" smtClean="0"/>
              <a:t>Addresses 6 hazards:</a:t>
            </a:r>
          </a:p>
          <a:p>
            <a:pPr lvl="1"/>
            <a:r>
              <a:rPr lang="en-US" smtClean="0"/>
              <a:t>Earthquakes</a:t>
            </a:r>
          </a:p>
          <a:p>
            <a:pPr lvl="1"/>
            <a:r>
              <a:rPr lang="en-US" smtClean="0"/>
              <a:t>Tsunamis</a:t>
            </a:r>
          </a:p>
          <a:p>
            <a:pPr lvl="1"/>
            <a:r>
              <a:rPr lang="en-US" smtClean="0"/>
              <a:t>Landslides</a:t>
            </a:r>
          </a:p>
          <a:p>
            <a:pPr lvl="1"/>
            <a:r>
              <a:rPr lang="en-US" smtClean="0"/>
              <a:t>Wildfires</a:t>
            </a:r>
          </a:p>
          <a:p>
            <a:pPr lvl="1"/>
            <a:r>
              <a:rPr lang="en-US" smtClean="0"/>
              <a:t>Floods</a:t>
            </a:r>
          </a:p>
          <a:p>
            <a:pPr lvl="1"/>
            <a:r>
              <a:rPr lang="en-US" smtClean="0"/>
              <a:t>Industrial accidents</a:t>
            </a:r>
          </a:p>
        </p:txBody>
      </p:sp>
      <p:sp>
        <p:nvSpPr>
          <p:cNvPr id="19460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BCEFE4E-F572-4BAF-813B-8B77FE3BCD53}" type="slidenum">
              <a:rPr lang="en-GB" smtClean="0"/>
              <a:pPr/>
              <a:t>3</a:t>
            </a:fld>
            <a:endParaRPr lang="en-GB" smtClean="0"/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2238" y="3789363"/>
            <a:ext cx="1901825" cy="2687637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Τίτλος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219200"/>
          </a:xfrm>
        </p:spPr>
        <p:txBody>
          <a:bodyPr/>
          <a:lstStyle/>
          <a:p>
            <a:r>
              <a:rPr lang="en-US" smtClean="0"/>
              <a:t>Greek National Disaster Risk Assessment Framework</a:t>
            </a:r>
            <a:r>
              <a:rPr lang="en-US" sz="3200" smtClean="0"/>
              <a:t> (contd.)</a:t>
            </a:r>
            <a:endParaRPr lang="el-GR" smtClean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only National Risk Assessment to address tsunami hazards!</a:t>
            </a:r>
          </a:p>
          <a:p>
            <a:pPr>
              <a:defRPr/>
            </a:pPr>
            <a:r>
              <a:rPr lang="en-US" dirty="0"/>
              <a:t>L</a:t>
            </a:r>
            <a:r>
              <a:rPr lang="en-US" dirty="0" smtClean="0"/>
              <a:t>argely </a:t>
            </a:r>
            <a:r>
              <a:rPr lang="en-US" dirty="0"/>
              <a:t>based on the </a:t>
            </a:r>
            <a:r>
              <a:rPr lang="en-US" dirty="0" smtClean="0"/>
              <a:t>work done during the </a:t>
            </a:r>
            <a:r>
              <a:rPr lang="en-US" dirty="0" err="1" smtClean="0"/>
              <a:t>CivPro</a:t>
            </a:r>
            <a:r>
              <a:rPr lang="en-US" dirty="0" smtClean="0"/>
              <a:t> “Regional Strategies for Disaster Prevention” project</a:t>
            </a:r>
          </a:p>
          <a:p>
            <a:pPr lvl="1">
              <a:defRPr/>
            </a:pPr>
            <a:r>
              <a:rPr lang="en-US" dirty="0" smtClean="0"/>
              <a:t>GSCP was the Lead Partner</a:t>
            </a:r>
          </a:p>
          <a:p>
            <a:pPr lvl="1">
              <a:defRPr/>
            </a:pPr>
            <a:r>
              <a:rPr lang="en-US" dirty="0" smtClean="0"/>
              <a:t>Co-financed by INTERREG IV C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Model </a:t>
            </a:r>
            <a:r>
              <a:rPr lang="en-US" dirty="0"/>
              <a:t>Local/Regional Disaster Prevention Policy </a:t>
            </a:r>
            <a:r>
              <a:rPr lang="en-US" dirty="0" smtClean="0"/>
              <a:t>Plan</a:t>
            </a:r>
          </a:p>
          <a:p>
            <a:pPr marL="0" indent="0"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While drawing on the experience of the </a:t>
            </a:r>
            <a:r>
              <a:rPr lang="en-US" b="1" dirty="0" err="1">
                <a:solidFill>
                  <a:srgbClr val="FF0000"/>
                </a:solidFill>
              </a:rPr>
              <a:t>CivPro</a:t>
            </a:r>
            <a:r>
              <a:rPr lang="en-US" b="1" dirty="0">
                <a:solidFill>
                  <a:srgbClr val="FF0000"/>
                </a:solidFill>
              </a:rPr>
              <a:t> project partners, this document is country-specific </a:t>
            </a:r>
            <a:r>
              <a:rPr lang="en-US" b="1" dirty="0" smtClean="0">
                <a:solidFill>
                  <a:srgbClr val="FF0000"/>
                </a:solidFill>
              </a:rPr>
              <a:t>for </a:t>
            </a:r>
            <a:r>
              <a:rPr lang="en-US" b="1" dirty="0">
                <a:solidFill>
                  <a:srgbClr val="FF0000"/>
                </a:solidFill>
              </a:rPr>
              <a:t>Greece.</a:t>
            </a:r>
            <a:endParaRPr lang="el-GR" b="1" dirty="0" smtClean="0">
              <a:solidFill>
                <a:srgbClr val="FF0000"/>
              </a:solidFill>
            </a:endParaRPr>
          </a:p>
        </p:txBody>
      </p:sp>
      <p:sp>
        <p:nvSpPr>
          <p:cNvPr id="20484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CDB184-94CE-4DEB-B84C-EB7C54E96DDF}" type="slidenum">
              <a:rPr lang="en-GB" smtClean="0"/>
              <a:pPr/>
              <a:t>4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Τίτλος 4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90600"/>
          </a:xfrm>
        </p:spPr>
        <p:txBody>
          <a:bodyPr/>
          <a:lstStyle/>
          <a:p>
            <a:r>
              <a:rPr lang="en-US" smtClean="0"/>
              <a:t>CIVPRO within the scope of the Cohesion Policy 2014-2020</a:t>
            </a:r>
            <a:endParaRPr lang="el-GR" smtClean="0"/>
          </a:p>
        </p:txBody>
      </p:sp>
      <p:sp>
        <p:nvSpPr>
          <p:cNvPr id="21507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2637C3-3BE7-455D-9B8B-927C039860FB}" type="slidenum">
              <a:rPr lang="en-GB" smtClean="0"/>
              <a:pPr/>
              <a:t>5</a:t>
            </a:fld>
            <a:endParaRPr lang="en-GB" smtClean="0"/>
          </a:p>
        </p:txBody>
      </p:sp>
      <p:graphicFrame>
        <p:nvGraphicFramePr>
          <p:cNvPr id="6" name="Πίνακας 5"/>
          <p:cNvGraphicFramePr>
            <a:graphicFrameLocks noGrp="1"/>
          </p:cNvGraphicFramePr>
          <p:nvPr/>
        </p:nvGraphicFramePr>
        <p:xfrm>
          <a:off x="107504" y="2204864"/>
          <a:ext cx="720080" cy="41764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</a:tblGrid>
              <a:tr h="41764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alibri" pitchFamily="34" charset="0"/>
                          <a:cs typeface="Calibri" pitchFamily="34" charset="0"/>
                        </a:rPr>
                        <a:t>EU COHESION POLICY 2014-2020</a:t>
                      </a:r>
                    </a:p>
                    <a:p>
                      <a:pPr algn="ctr"/>
                      <a:r>
                        <a:rPr lang="en-US" b="1" dirty="0" smtClean="0">
                          <a:latin typeface="Calibri" pitchFamily="34" charset="0"/>
                          <a:cs typeface="Calibri" pitchFamily="34" charset="0"/>
                        </a:rPr>
                        <a:t>Risk prevention</a:t>
                      </a:r>
                      <a:r>
                        <a:rPr lang="en-US" b="1" baseline="0" dirty="0" smtClean="0">
                          <a:latin typeface="Calibri" pitchFamily="34" charset="0"/>
                          <a:cs typeface="Calibri" pitchFamily="34" charset="0"/>
                        </a:rPr>
                        <a:t> and management</a:t>
                      </a:r>
                      <a:endParaRPr lang="el-GR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vert="vert270"/>
                </a:tc>
              </a:tr>
            </a:tbl>
          </a:graphicData>
        </a:graphic>
      </p:graphicFrame>
      <p:graphicFrame>
        <p:nvGraphicFramePr>
          <p:cNvPr id="7" name="Πίνακας 6"/>
          <p:cNvGraphicFramePr>
            <a:graphicFrameLocks noGrp="1"/>
          </p:cNvGraphicFramePr>
          <p:nvPr/>
        </p:nvGraphicFramePr>
        <p:xfrm>
          <a:off x="899592" y="2204864"/>
          <a:ext cx="720080" cy="3312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</a:tblGrid>
              <a:tr h="331236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alibri" pitchFamily="34" charset="0"/>
                          <a:cs typeface="Calibri" pitchFamily="34" charset="0"/>
                        </a:rPr>
                        <a:t>Danish Presidency of the Council of the European Union 2012</a:t>
                      </a:r>
                      <a:endParaRPr lang="el-GR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vert="vert270"/>
                </a:tc>
              </a:tr>
            </a:tbl>
          </a:graphicData>
        </a:graphic>
      </p:graphicFrame>
      <p:graphicFrame>
        <p:nvGraphicFramePr>
          <p:cNvPr id="8" name="Πίνακας 7"/>
          <p:cNvGraphicFramePr>
            <a:graphicFrameLocks noGrp="1"/>
          </p:cNvGraphicFramePr>
          <p:nvPr/>
        </p:nvGraphicFramePr>
        <p:xfrm>
          <a:off x="1691680" y="2204864"/>
          <a:ext cx="4752528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936104"/>
                <a:gridCol w="1224136"/>
                <a:gridCol w="792088"/>
                <a:gridCol w="360040"/>
                <a:gridCol w="936104"/>
              </a:tblGrid>
              <a:tr h="1060481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Disaster Risk </a:t>
                      </a:r>
                      <a:r>
                        <a:rPr lang="en-US" sz="1800" b="1" dirty="0" smtClean="0">
                          <a:latin typeface="Calibri" pitchFamily="34" charset="0"/>
                          <a:cs typeface="Calibri" pitchFamily="34" charset="0"/>
                        </a:rPr>
                        <a:t>Assessment</a:t>
                      </a: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Floods Directive</a:t>
                      </a: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Water Framework Directive</a:t>
                      </a: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 smtClean="0">
                          <a:latin typeface="Calibri" pitchFamily="34" charset="0"/>
                          <a:cs typeface="Calibri" pitchFamily="34" charset="0"/>
                        </a:rPr>
                        <a:t>Seveso</a:t>
                      </a:r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 II Directive</a:t>
                      </a: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ECI Directive</a:t>
                      </a: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77871">
                <a:tc v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Risk Assessment and Mapping Guidelines for Disaster Management</a:t>
                      </a:r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l-GR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l-G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l-GR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671">
                <a:tc v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Council conclusions on Further Developing Risk Assessment</a:t>
                      </a:r>
                      <a:endParaRPr lang="el-GR" sz="16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l-GR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l-GR" sz="1600" dirty="0"/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l-GR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Πίνακας 8"/>
          <p:cNvGraphicFramePr>
            <a:graphicFrameLocks noGrp="1"/>
          </p:cNvGraphicFramePr>
          <p:nvPr/>
        </p:nvGraphicFramePr>
        <p:xfrm>
          <a:off x="6567464" y="2204864"/>
          <a:ext cx="2541040" cy="4248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2968"/>
                <a:gridCol w="648072"/>
              </a:tblGrid>
              <a:tr h="9478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Common</a:t>
                      </a:r>
                      <a:r>
                        <a:rPr lang="en-US" sz="1600" b="1" baseline="0" dirty="0" smtClean="0">
                          <a:latin typeface="Calibri" pitchFamily="34" charset="0"/>
                          <a:cs typeface="Calibri" pitchFamily="34" charset="0"/>
                        </a:rPr>
                        <a:t> Hazards Approach</a:t>
                      </a:r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alibri" pitchFamily="34" charset="0"/>
                          <a:cs typeface="Calibri" pitchFamily="34" charset="0"/>
                        </a:rPr>
                        <a:t>CIVPRO</a:t>
                      </a:r>
                      <a:r>
                        <a:rPr lang="en-US" sz="1800" b="1" baseline="0" dirty="0" smtClean="0">
                          <a:latin typeface="Calibri" pitchFamily="34" charset="0"/>
                          <a:cs typeface="Calibri" pitchFamily="34" charset="0"/>
                        </a:rPr>
                        <a:t> METHODOLOGY</a:t>
                      </a:r>
                      <a:endParaRPr lang="el-GR" sz="18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Transfer Visits</a:t>
                      </a:r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947800"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 dirty="0" smtClean="0">
                          <a:latin typeface="Calibri" pitchFamily="34" charset="0"/>
                          <a:cs typeface="Calibri" pitchFamily="34" charset="0"/>
                        </a:rPr>
                        <a:t>Disaster Prevention Policy Framework</a:t>
                      </a:r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174594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Calibri" pitchFamily="34" charset="0"/>
                          <a:cs typeface="Calibri" pitchFamily="34" charset="0"/>
                        </a:rPr>
                        <a:t>Model</a:t>
                      </a:r>
                      <a:r>
                        <a:rPr lang="en-US" sz="1600" b="1" baseline="0" dirty="0" smtClean="0">
                          <a:latin typeface="Calibri" pitchFamily="34" charset="0"/>
                          <a:cs typeface="Calibri" pitchFamily="34" charset="0"/>
                        </a:rPr>
                        <a:t> Local/Regional Disaster Prevention Policy Plan</a:t>
                      </a:r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Ραβδωτό δεξιό βέλος 9"/>
          <p:cNvSpPr/>
          <p:nvPr/>
        </p:nvSpPr>
        <p:spPr bwMode="auto">
          <a:xfrm rot="10800000">
            <a:off x="1619250" y="4652963"/>
            <a:ext cx="4897438" cy="900112"/>
          </a:xfrm>
          <a:prstGeom prst="stripedRight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l-GR" sz="2800">
              <a:latin typeface="Times" pitchFamily="18" charset="0"/>
            </a:endParaRPr>
          </a:p>
        </p:txBody>
      </p:sp>
      <p:sp>
        <p:nvSpPr>
          <p:cNvPr id="11" name="Ραβδωτό δεξιό βέλος 10"/>
          <p:cNvSpPr/>
          <p:nvPr/>
        </p:nvSpPr>
        <p:spPr bwMode="auto">
          <a:xfrm rot="10800000">
            <a:off x="827088" y="5481638"/>
            <a:ext cx="5689600" cy="900112"/>
          </a:xfrm>
          <a:prstGeom prst="stripedRightArrow">
            <a:avLst>
              <a:gd name="adj1" fmla="val 50000"/>
              <a:gd name="adj2" fmla="val 51494"/>
            </a:avLst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l-GR" sz="2800"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Τίτλος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066800"/>
          </a:xfrm>
        </p:spPr>
        <p:txBody>
          <a:bodyPr/>
          <a:lstStyle/>
          <a:p>
            <a:r>
              <a:rPr lang="en-US" sz="3600" smtClean="0"/>
              <a:t>Model Local/Regional Disaster Prevention Policy Plan</a:t>
            </a:r>
            <a:endParaRPr lang="el-GR" sz="3600" smtClean="0"/>
          </a:p>
        </p:txBody>
      </p:sp>
      <p:sp>
        <p:nvSpPr>
          <p:cNvPr id="22531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329797-018F-4A73-8353-C93A3586225F}" type="slidenum">
              <a:rPr lang="en-GB" smtClean="0"/>
              <a:pPr/>
              <a:t>6</a:t>
            </a:fld>
            <a:endParaRPr lang="en-GB" smtClean="0"/>
          </a:p>
        </p:txBody>
      </p:sp>
      <p:graphicFrame>
        <p:nvGraphicFramePr>
          <p:cNvPr id="7" name="Diagramme 1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Requirements</a:t>
            </a:r>
            <a:r>
              <a:rPr lang="en-US" sz="2400" smtClean="0"/>
              <a:t> (contd.)</a:t>
            </a:r>
            <a:endParaRPr lang="el-GR" smtClean="0"/>
          </a:p>
        </p:txBody>
      </p:sp>
      <p:sp>
        <p:nvSpPr>
          <p:cNvPr id="23555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Draft EU Risk Overview (DG ECHO, 2013)</a:t>
            </a:r>
          </a:p>
          <a:p>
            <a:pPr lvl="1"/>
            <a:r>
              <a:rPr lang="en-US" smtClean="0"/>
              <a:t>Includes information on natural and technological hazards</a:t>
            </a:r>
          </a:p>
          <a:p>
            <a:pPr lvl="1"/>
            <a:r>
              <a:rPr lang="en-US" smtClean="0"/>
              <a:t>Only 15 Member-States (including Greece!) have submitted information on their national risk assessments (Dec 2013)</a:t>
            </a:r>
          </a:p>
          <a:p>
            <a:pPr lvl="1"/>
            <a:r>
              <a:rPr lang="en-US" smtClean="0"/>
              <a:t>Calls on Member-States to include multi-hazard scenarios in their National Risk Assessments!</a:t>
            </a:r>
          </a:p>
          <a:p>
            <a:endParaRPr lang="el-GR" smtClean="0"/>
          </a:p>
        </p:txBody>
      </p:sp>
      <p:sp>
        <p:nvSpPr>
          <p:cNvPr id="23556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01AFD1-03DF-46CC-B922-6127E59261AF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Τίτλος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219200"/>
          </a:xfrm>
        </p:spPr>
        <p:txBody>
          <a:bodyPr/>
          <a:lstStyle/>
          <a:p>
            <a:r>
              <a:rPr lang="en-US" smtClean="0"/>
              <a:t>Greek National Disaster Risk Assessment Framework, 2</a:t>
            </a:r>
            <a:r>
              <a:rPr lang="en-US" baseline="30000" smtClean="0"/>
              <a:t>nd</a:t>
            </a:r>
            <a:r>
              <a:rPr lang="en-US" smtClean="0"/>
              <a:t> edition</a:t>
            </a:r>
            <a:endParaRPr lang="el-GR" smtClean="0"/>
          </a:p>
        </p:txBody>
      </p:sp>
      <p:sp>
        <p:nvSpPr>
          <p:cNvPr id="24579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txBody>
          <a:bodyPr/>
          <a:lstStyle/>
          <a:p>
            <a:r>
              <a:rPr lang="en-US" smtClean="0"/>
              <a:t>Submitted to DG ECHO by the General Secretariat for Civil protection in April 2014.</a:t>
            </a:r>
          </a:p>
          <a:p>
            <a:r>
              <a:rPr lang="en-US" smtClean="0"/>
              <a:t>Addresses 3 multi-hazard scenarios, each based on the scenario of an EU Simulation Exercise Program held in Greece:</a:t>
            </a:r>
          </a:p>
          <a:p>
            <a:pPr lvl="1"/>
            <a:r>
              <a:rPr lang="en-US" smtClean="0"/>
              <a:t>Flood resulting in a hazardous materials release (EU EVROS 2010)</a:t>
            </a:r>
          </a:p>
          <a:p>
            <a:pPr lvl="1"/>
            <a:r>
              <a:rPr lang="en-US" smtClean="0"/>
              <a:t>Earthquake on the sea floor producing a tsunami (EU POSEIDON 2011)</a:t>
            </a:r>
          </a:p>
          <a:p>
            <a:pPr lvl="1"/>
            <a:r>
              <a:rPr lang="en-US" smtClean="0"/>
              <a:t>Technological accident occurring secondary to a wildfire (EU PROMETHEUS 2014)</a:t>
            </a:r>
          </a:p>
        </p:txBody>
      </p:sp>
      <p:sp>
        <p:nvSpPr>
          <p:cNvPr id="24580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DC53E1A-B608-4529-8301-664AD0FAC703}" type="slidenum">
              <a:rPr lang="en-GB" smtClean="0"/>
              <a:pPr/>
              <a:t>8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 a nutshell…</a:t>
            </a:r>
            <a:endParaRPr lang="el-GR" smtClean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b="1" dirty="0" smtClean="0"/>
              <a:t>The Greek National Disaster Risk Assessment Framework</a:t>
            </a:r>
          </a:p>
          <a:p>
            <a:pPr>
              <a:defRPr/>
            </a:pPr>
            <a:r>
              <a:rPr lang="en-US" dirty="0" smtClean="0"/>
              <a:t>has been developed by the Greek Civil Protection National Authority…</a:t>
            </a:r>
          </a:p>
          <a:p>
            <a:pPr>
              <a:defRPr/>
            </a:pPr>
            <a:r>
              <a:rPr lang="en-US" dirty="0" smtClean="0"/>
              <a:t>… during a project co-financed by INTERREG IV C…</a:t>
            </a:r>
          </a:p>
          <a:p>
            <a:pPr>
              <a:defRPr/>
            </a:pPr>
            <a:r>
              <a:rPr lang="en-US" dirty="0" smtClean="0"/>
              <a:t>… to address the requirements of:</a:t>
            </a:r>
          </a:p>
          <a:p>
            <a:pPr lvl="1">
              <a:defRPr/>
            </a:pPr>
            <a:r>
              <a:rPr lang="en-US" dirty="0" smtClean="0"/>
              <a:t>DG ECHO in terms of National Risk Assessment</a:t>
            </a:r>
          </a:p>
          <a:p>
            <a:pPr lvl="1">
              <a:defRPr/>
            </a:pPr>
            <a:r>
              <a:rPr lang="en-US" dirty="0" smtClean="0"/>
              <a:t>ESRF and NSRF Thematic Objective 5…</a:t>
            </a:r>
          </a:p>
          <a:p>
            <a:pPr>
              <a:defRPr/>
            </a:pPr>
            <a:r>
              <a:rPr lang="en-US" dirty="0" smtClean="0"/>
              <a:t>… and was subsequently revised based on the outcomes of 3 EU Simulation Exercises co-funded by the EU Civil Protection Financial Instrument</a:t>
            </a:r>
            <a:endParaRPr lang="el-GR" dirty="0"/>
          </a:p>
        </p:txBody>
      </p:sp>
      <p:sp>
        <p:nvSpPr>
          <p:cNvPr id="25604" name="Θέση αριθμού διαφάνειας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7ED7107-8555-4726-AB28-8B86FC2333D4}" type="slidenum">
              <a:rPr lang="en-GB" smtClean="0"/>
              <a:pPr/>
              <a:t>9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079FF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079FF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4777</TotalTime>
  <Words>587</Words>
  <Application>Microsoft Office PowerPoint</Application>
  <PresentationFormat>Προβολή στην οθόνη (4:3)</PresentationFormat>
  <Paragraphs>99</Paragraphs>
  <Slides>11</Slides>
  <Notes>1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3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8" baseType="lpstr">
      <vt:lpstr>Book Antiqua</vt:lpstr>
      <vt:lpstr>Arial</vt:lpstr>
      <vt:lpstr>Calibri</vt:lpstr>
      <vt:lpstr>Default Design</vt:lpstr>
      <vt:lpstr>Custom Design</vt:lpstr>
      <vt:lpstr>Conception personnalisée</vt:lpstr>
      <vt:lpstr>Microsoft Clip Gallery</vt:lpstr>
      <vt:lpstr>EU Civil Protection Mechanism vs. Cohesion Policy 2014-2020: National Policies to connect the EU Funds  Meeting of the European Network of Environmental Authorities – Management Authorities: May 15-16, 2014</vt:lpstr>
      <vt:lpstr>Requirements</vt:lpstr>
      <vt:lpstr>Greek National Disaster Risk Assessment Framework</vt:lpstr>
      <vt:lpstr>Greek National Disaster Risk Assessment Framework (contd.)</vt:lpstr>
      <vt:lpstr>CIVPRO within the scope of the Cohesion Policy 2014-2020</vt:lpstr>
      <vt:lpstr>Model Local/Regional Disaster Prevention Policy Plan</vt:lpstr>
      <vt:lpstr>Requirements (contd.)</vt:lpstr>
      <vt:lpstr>Greek National Disaster Risk Assessment Framework, 2nd edition</vt:lpstr>
      <vt:lpstr>In a nutshell…</vt:lpstr>
      <vt:lpstr>Questions?</vt:lpstr>
      <vt:lpstr>Thank you for your attention!</vt:lpstr>
    </vt:vector>
  </TitlesOfParts>
  <Company>George  Karagiannis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George  Karagiannis</dc:creator>
  <cp:lastModifiedBy>Χρηστος</cp:lastModifiedBy>
  <cp:revision>623</cp:revision>
  <dcterms:created xsi:type="dcterms:W3CDTF">2007-11-06T23:21:56Z</dcterms:created>
  <dcterms:modified xsi:type="dcterms:W3CDTF">2014-05-15T19:21:16Z</dcterms:modified>
</cp:coreProperties>
</file>