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9" r:id="rId2"/>
    <p:sldId id="298" r:id="rId3"/>
    <p:sldId id="300" r:id="rId4"/>
    <p:sldId id="301" r:id="rId5"/>
    <p:sldId id="309" r:id="rId6"/>
    <p:sldId id="307" r:id="rId7"/>
    <p:sldId id="308" r:id="rId8"/>
    <p:sldId id="306" r:id="rId9"/>
    <p:sldId id="304" r:id="rId10"/>
    <p:sldId id="305" r:id="rId11"/>
    <p:sldId id="302" r:id="rId12"/>
    <p:sldId id="303" r:id="rId13"/>
    <p:sldId id="299" r:id="rId14"/>
  </p:sldIdLst>
  <p:sldSz cx="9144000" cy="6858000" type="screen4x3"/>
  <p:notesSz cx="6789738" cy="9929813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7F1F"/>
    <a:srgbClr val="1A4C18"/>
    <a:srgbClr val="89AD47"/>
    <a:srgbClr val="0089BA"/>
    <a:srgbClr val="58595B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yl pośredni 3 — 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Styl ciemny 1 — Ak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27" autoAdjust="0"/>
    <p:restoredTop sz="77856" autoAdjust="0"/>
  </p:normalViewPr>
  <p:slideViewPr>
    <p:cSldViewPr>
      <p:cViewPr>
        <p:scale>
          <a:sx n="110" d="100"/>
          <a:sy n="110" d="100"/>
        </p:scale>
        <p:origin x="-48" y="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-3564" y="-102"/>
      </p:cViewPr>
      <p:guideLst>
        <p:guide orient="horz" pos="3128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6513" y="0"/>
            <a:ext cx="29416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DDD5CB0-62D0-456B-A419-655E9F2DD75E}" type="datetimeFigureOut">
              <a:rPr lang="pl-PL"/>
              <a:pPr>
                <a:defRPr/>
              </a:pPr>
              <a:t>2014-05-27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6513" y="9431338"/>
            <a:ext cx="294163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5DA66BD-6A2A-459B-9B4F-009CBC7DD6A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20999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6513" y="0"/>
            <a:ext cx="29416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7BCF7D5-3966-4E39-9729-6490F8324045}" type="datetimeFigureOut">
              <a:rPr lang="pl-PL"/>
              <a:pPr>
                <a:defRPr/>
              </a:pPr>
              <a:t>2014-05-27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0838" cy="4468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6513" y="9431338"/>
            <a:ext cx="294163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F982C31-5DDE-4277-A89E-497CFFBC535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78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50180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7FCA4E6-B883-49B1-8055-EA29C881B620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59396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00DD94C-D601-4E75-AD44-3DA35A35580E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l-GR" smtClean="0"/>
              <a:t/>
            </a:r>
            <a:br>
              <a:rPr lang="en-US" altLang="el-GR" smtClean="0"/>
            </a:br>
            <a:r>
              <a:rPr lang="en-US" altLang="el-GR" smtClean="0"/>
              <a:t/>
            </a:r>
            <a:br>
              <a:rPr lang="en-US" altLang="el-GR" smtClean="0"/>
            </a:br>
            <a:endParaRPr lang="en-US" altLang="el-GR" smtClean="0"/>
          </a:p>
          <a:p>
            <a:endParaRPr lang="pl-PL" altLang="el-GR" smtClean="0"/>
          </a:p>
        </p:txBody>
      </p:sp>
      <p:sp>
        <p:nvSpPr>
          <p:cNvPr id="60420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B1CC857-DFAC-4064-BC72-F56AF13AA077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61444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A6A777E-6E0F-49A4-959B-52B5BEFBD9BB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l-GR" smtClean="0"/>
          </a:p>
        </p:txBody>
      </p:sp>
      <p:sp>
        <p:nvSpPr>
          <p:cNvPr id="62468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6AE3D09-54E1-42DE-BFA7-A59CCE65A13B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51204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28189E0-A88D-416D-83B7-3165AC09B4A0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52228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130B35B-6FB3-4019-A40A-99D6524D56CC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53252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3052B08-5ED4-4913-A748-5FD9EFB0470D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54276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0E03141-EF66-46EA-A6CD-A5296C760EB5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55300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42C7AA-DB05-45AD-BA5B-240BCB92F56B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56324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68C2961-74C8-4944-A656-C6489B0714BD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l-GR" smtClean="0"/>
              <a:t/>
            </a:r>
            <a:br>
              <a:rPr lang="en-US" altLang="el-GR" smtClean="0"/>
            </a:br>
            <a:endParaRPr lang="en-US" altLang="el-GR" smtClean="0"/>
          </a:p>
          <a:p>
            <a:r>
              <a:rPr lang="en-US" altLang="el-GR" smtClean="0"/>
              <a:t/>
            </a:r>
            <a:br>
              <a:rPr lang="en-US" altLang="el-GR" smtClean="0"/>
            </a:br>
            <a:endParaRPr lang="en-US" altLang="el-GR" smtClean="0"/>
          </a:p>
          <a:p>
            <a:endParaRPr lang="pl-PL" altLang="el-GR" smtClean="0"/>
          </a:p>
        </p:txBody>
      </p:sp>
      <p:sp>
        <p:nvSpPr>
          <p:cNvPr id="57348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E506164-257E-4F90-B67E-0C5893C35573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altLang="el-GR" smtClean="0"/>
          </a:p>
        </p:txBody>
      </p:sp>
      <p:sp>
        <p:nvSpPr>
          <p:cNvPr id="58372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7317103-7F43-4815-BFDF-01ABC1584D57}" type="slidenum">
              <a:rPr lang="pl-PL" altLang="el-GR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pl-PL" altLang="el-G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ogo_clear"/>
          <p:cNvPicPr>
            <a:picLocks noChangeAspect="1" noChangeArrowheads="1"/>
          </p:cNvPicPr>
          <p:nvPr userDrawn="1"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15"/>
          <a:stretch>
            <a:fillRect/>
          </a:stretch>
        </p:blipFill>
        <p:spPr bwMode="auto">
          <a:xfrm>
            <a:off x="2387600" y="1125538"/>
            <a:ext cx="3632200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6"/>
          <p:cNvSpPr>
            <a:spLocks/>
          </p:cNvSpPr>
          <p:nvPr userDrawn="1"/>
        </p:nvSpPr>
        <p:spPr bwMode="auto">
          <a:xfrm>
            <a:off x="3284538" y="2503488"/>
            <a:ext cx="1882775" cy="1495425"/>
          </a:xfrm>
          <a:custGeom>
            <a:avLst/>
            <a:gdLst>
              <a:gd name="T0" fmla="*/ 0 w 1186"/>
              <a:gd name="T1" fmla="*/ 2147483647 h 942"/>
              <a:gd name="T2" fmla="*/ 2147483647 w 1186"/>
              <a:gd name="T3" fmla="*/ 2147483647 h 942"/>
              <a:gd name="T4" fmla="*/ 2147483647 w 1186"/>
              <a:gd name="T5" fmla="*/ 2147483647 h 942"/>
              <a:gd name="T6" fmla="*/ 2147483647 w 1186"/>
              <a:gd name="T7" fmla="*/ 2147483647 h 9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6" h="942">
                <a:moveTo>
                  <a:pt x="0" y="249"/>
                </a:moveTo>
                <a:cubicBezTo>
                  <a:pt x="20" y="266"/>
                  <a:pt x="52" y="306"/>
                  <a:pt x="123" y="347"/>
                </a:cubicBezTo>
                <a:cubicBezTo>
                  <a:pt x="421" y="189"/>
                  <a:pt x="403" y="0"/>
                  <a:pt x="589" y="207"/>
                </a:cubicBezTo>
                <a:cubicBezTo>
                  <a:pt x="775" y="414"/>
                  <a:pt x="1062" y="789"/>
                  <a:pt x="1186" y="942"/>
                </a:cubicBezTo>
              </a:path>
            </a:pathLst>
          </a:custGeom>
          <a:noFill/>
          <a:ln w="38100" cmpd="sng">
            <a:solidFill>
              <a:srgbClr val="89AD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6" name="Freeform 7"/>
          <p:cNvSpPr>
            <a:spLocks/>
          </p:cNvSpPr>
          <p:nvPr userDrawn="1"/>
        </p:nvSpPr>
        <p:spPr bwMode="auto">
          <a:xfrm>
            <a:off x="3348038" y="3117850"/>
            <a:ext cx="2486025" cy="1390650"/>
          </a:xfrm>
          <a:custGeom>
            <a:avLst/>
            <a:gdLst>
              <a:gd name="T0" fmla="*/ 0 w 1566"/>
              <a:gd name="T1" fmla="*/ 2147483647 h 876"/>
              <a:gd name="T2" fmla="*/ 2147483647 w 1566"/>
              <a:gd name="T3" fmla="*/ 2147483647 h 876"/>
              <a:gd name="T4" fmla="*/ 2147483647 w 1566"/>
              <a:gd name="T5" fmla="*/ 2147483647 h 876"/>
              <a:gd name="T6" fmla="*/ 2147483647 w 1566"/>
              <a:gd name="T7" fmla="*/ 0 h 8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66" h="876">
                <a:moveTo>
                  <a:pt x="0" y="876"/>
                </a:moveTo>
                <a:cubicBezTo>
                  <a:pt x="200" y="840"/>
                  <a:pt x="1029" y="771"/>
                  <a:pt x="1204" y="665"/>
                </a:cubicBezTo>
                <a:cubicBezTo>
                  <a:pt x="1379" y="559"/>
                  <a:pt x="984" y="327"/>
                  <a:pt x="1050" y="240"/>
                </a:cubicBezTo>
                <a:cubicBezTo>
                  <a:pt x="1116" y="153"/>
                  <a:pt x="1459" y="50"/>
                  <a:pt x="1566" y="0"/>
                </a:cubicBezTo>
              </a:path>
            </a:pathLst>
          </a:custGeom>
          <a:noFill/>
          <a:ln w="38100" cmpd="sng">
            <a:solidFill>
              <a:srgbClr val="0089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1852613"/>
            <a:ext cx="9144000" cy="3816350"/>
          </a:xfrm>
          <a:prstGeom prst="rect">
            <a:avLst/>
          </a:prstGeom>
          <a:solidFill>
            <a:srgbClr val="008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8" name="Picture 22" descr="elGraf_0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5453063"/>
            <a:ext cx="143986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43808" y="4660775"/>
            <a:ext cx="5636839" cy="936104"/>
          </a:xfrm>
        </p:spPr>
        <p:txBody>
          <a:bodyPr anchor="t"/>
          <a:lstStyle>
            <a:lvl1pPr algn="r">
              <a:defRPr sz="2800" b="0" cap="all" baseline="0">
                <a:solidFill>
                  <a:schemeClr val="bg1"/>
                </a:solidFill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style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801170" y="5747073"/>
            <a:ext cx="3659262" cy="684113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89AD47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7516612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22800" y="228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23 C -0.06198 -0.06157 -0.29548 -0.29213 -0.37326 -0.36921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8100" y="-184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/>
          <p:cNvSpPr/>
          <p:nvPr userDrawn="1"/>
        </p:nvSpPr>
        <p:spPr>
          <a:xfrm>
            <a:off x="-684213" y="2349500"/>
            <a:ext cx="2376488" cy="2735263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5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6"/>
          <p:cNvSpPr/>
          <p:nvPr userDrawn="1"/>
        </p:nvSpPr>
        <p:spPr>
          <a:xfrm>
            <a:off x="611188" y="1484313"/>
            <a:ext cx="7993062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7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9" name="Symbol zastępczy tabeli 8"/>
          <p:cNvSpPr>
            <a:spLocks noGrp="1"/>
          </p:cNvSpPr>
          <p:nvPr>
            <p:ph type="tbl" sz="quarter" idx="13"/>
          </p:nvPr>
        </p:nvSpPr>
        <p:spPr>
          <a:xfrm>
            <a:off x="755390" y="1664692"/>
            <a:ext cx="7705042" cy="4248696"/>
          </a:xfrm>
          <a:noFill/>
          <a:ln cap="rnd">
            <a:noFill/>
          </a:ln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4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5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60B51C5B-3D2F-44A0-B6CC-18F7F7C8C2A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210947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/>
          <p:cNvSpPr/>
          <p:nvPr userDrawn="1"/>
        </p:nvSpPr>
        <p:spPr>
          <a:xfrm>
            <a:off x="-684213" y="2349500"/>
            <a:ext cx="2376488" cy="2735263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5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6"/>
          <p:cNvSpPr/>
          <p:nvPr userDrawn="1"/>
        </p:nvSpPr>
        <p:spPr>
          <a:xfrm>
            <a:off x="611188" y="1484313"/>
            <a:ext cx="7993062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7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9" name="Symbol zastępczy tabeli 8"/>
          <p:cNvSpPr>
            <a:spLocks noGrp="1"/>
          </p:cNvSpPr>
          <p:nvPr>
            <p:ph type="tbl" sz="quarter" idx="13"/>
          </p:nvPr>
        </p:nvSpPr>
        <p:spPr>
          <a:xfrm>
            <a:off x="755390" y="1664692"/>
            <a:ext cx="7705042" cy="4248696"/>
          </a:xfrm>
          <a:noFill/>
          <a:ln cap="rnd">
            <a:noFill/>
          </a:ln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4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5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01EC805F-DD59-4929-9F64-F030495DCCF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7402228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/>
          <p:cNvSpPr/>
          <p:nvPr userDrawn="1"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6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6"/>
          <p:cNvSpPr/>
          <p:nvPr userDrawn="1"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sp>
        <p:nvSpPr>
          <p:cNvPr id="8" name="Prostokąt zaokrąglony 7"/>
          <p:cNvSpPr/>
          <p:nvPr userDrawn="1"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C6130E4B-412A-48AB-89EE-511BDCA6F63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2798985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0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/>
          <p:cNvSpPr/>
          <p:nvPr userDrawn="1"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6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6"/>
          <p:cNvSpPr/>
          <p:nvPr userDrawn="1"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sp>
        <p:nvSpPr>
          <p:cNvPr id="8" name="Prostokąt zaokrąglony 7"/>
          <p:cNvSpPr/>
          <p:nvPr userDrawn="1"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7454502D-F84D-4918-A3D8-F53D91CEA45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6207391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18"/>
          <p:cNvSpPr>
            <a:spLocks noChangeArrowheads="1"/>
          </p:cNvSpPr>
          <p:nvPr userDrawn="1"/>
        </p:nvSpPr>
        <p:spPr bwMode="auto">
          <a:xfrm>
            <a:off x="-252413" y="1516063"/>
            <a:ext cx="2376488" cy="4694237"/>
          </a:xfrm>
          <a:prstGeom prst="roundRect">
            <a:avLst>
              <a:gd name="adj" fmla="val 8579"/>
            </a:avLst>
          </a:prstGeom>
          <a:solidFill>
            <a:srgbClr val="89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8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rostokąt zaokrąglony 6"/>
          <p:cNvSpPr/>
          <p:nvPr userDrawn="1"/>
        </p:nvSpPr>
        <p:spPr>
          <a:xfrm>
            <a:off x="395288" y="1773238"/>
            <a:ext cx="5329237" cy="4176712"/>
          </a:xfrm>
          <a:prstGeom prst="roundRect">
            <a:avLst>
              <a:gd name="adj" fmla="val 6361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10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868290" y="2608312"/>
            <a:ext cx="2958334" cy="820688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14"/>
          </p:nvPr>
        </p:nvSpPr>
        <p:spPr>
          <a:xfrm>
            <a:off x="5868144" y="3645024"/>
            <a:ext cx="2952328" cy="2304256"/>
          </a:xfrm>
        </p:spPr>
        <p:txBody>
          <a:bodyPr/>
          <a:lstStyle>
            <a:lvl1pPr marL="0" indent="0">
              <a:buNone/>
              <a:defRPr sz="1800">
                <a:solidFill>
                  <a:srgbClr val="58595B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6" name="Symbol zastępczy wykresu 5"/>
          <p:cNvSpPr>
            <a:spLocks noGrp="1"/>
          </p:cNvSpPr>
          <p:nvPr>
            <p:ph type="chart" sz="quarter" idx="18"/>
          </p:nvPr>
        </p:nvSpPr>
        <p:spPr>
          <a:xfrm>
            <a:off x="571624" y="1844824"/>
            <a:ext cx="5080496" cy="4031328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82CCCF20-FAD4-485D-BD1A-1C5EFEC571F0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47823003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0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18"/>
          <p:cNvSpPr>
            <a:spLocks noChangeArrowheads="1"/>
          </p:cNvSpPr>
          <p:nvPr userDrawn="1"/>
        </p:nvSpPr>
        <p:spPr bwMode="auto">
          <a:xfrm>
            <a:off x="-252413" y="1516063"/>
            <a:ext cx="2376488" cy="4694237"/>
          </a:xfrm>
          <a:prstGeom prst="roundRect">
            <a:avLst>
              <a:gd name="adj" fmla="val 8579"/>
            </a:avLst>
          </a:prstGeom>
          <a:solidFill>
            <a:srgbClr val="008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8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rostokąt zaokrąglony 6"/>
          <p:cNvSpPr/>
          <p:nvPr userDrawn="1"/>
        </p:nvSpPr>
        <p:spPr>
          <a:xfrm>
            <a:off x="395288" y="1773238"/>
            <a:ext cx="5329237" cy="4176712"/>
          </a:xfrm>
          <a:prstGeom prst="roundRect">
            <a:avLst>
              <a:gd name="adj" fmla="val 6361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10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868290" y="2608312"/>
            <a:ext cx="2958334" cy="820688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14"/>
          </p:nvPr>
        </p:nvSpPr>
        <p:spPr>
          <a:xfrm>
            <a:off x="5868144" y="3645024"/>
            <a:ext cx="2952328" cy="2304256"/>
          </a:xfrm>
        </p:spPr>
        <p:txBody>
          <a:bodyPr/>
          <a:lstStyle>
            <a:lvl1pPr marL="0" indent="0">
              <a:buNone/>
              <a:defRPr sz="1800">
                <a:solidFill>
                  <a:srgbClr val="58595B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wykresu 5"/>
          <p:cNvSpPr>
            <a:spLocks noGrp="1"/>
          </p:cNvSpPr>
          <p:nvPr>
            <p:ph type="chart" sz="quarter" idx="18"/>
          </p:nvPr>
        </p:nvSpPr>
        <p:spPr>
          <a:xfrm>
            <a:off x="571624" y="1844824"/>
            <a:ext cx="5080496" cy="4031328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23C0A3D9-402E-49CE-B34D-84EF2D69030E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08615580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/>
          <p:cNvSpPr/>
          <p:nvPr userDrawn="1"/>
        </p:nvSpPr>
        <p:spPr>
          <a:xfrm>
            <a:off x="-684213" y="2349500"/>
            <a:ext cx="2376488" cy="2735263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5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6"/>
          <p:cNvSpPr/>
          <p:nvPr userDrawn="1"/>
        </p:nvSpPr>
        <p:spPr>
          <a:xfrm>
            <a:off x="611188" y="1484313"/>
            <a:ext cx="7993062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7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12" name="Symbol zastępczy wykresu 11"/>
          <p:cNvSpPr>
            <a:spLocks noGrp="1"/>
          </p:cNvSpPr>
          <p:nvPr>
            <p:ph type="chart" sz="quarter" idx="17"/>
          </p:nvPr>
        </p:nvSpPr>
        <p:spPr>
          <a:xfrm>
            <a:off x="827584" y="1628675"/>
            <a:ext cx="7489825" cy="4392613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8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9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20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15CFFF9B-B352-41CF-A654-599ACA9491B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2528888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0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/>
          <p:cNvSpPr/>
          <p:nvPr userDrawn="1"/>
        </p:nvSpPr>
        <p:spPr>
          <a:xfrm>
            <a:off x="-684213" y="2349500"/>
            <a:ext cx="2376488" cy="2735263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5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6"/>
          <p:cNvSpPr/>
          <p:nvPr userDrawn="1"/>
        </p:nvSpPr>
        <p:spPr>
          <a:xfrm>
            <a:off x="611188" y="1484313"/>
            <a:ext cx="7993062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7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12" name="Symbol zastępczy wykresu 11"/>
          <p:cNvSpPr>
            <a:spLocks noGrp="1"/>
          </p:cNvSpPr>
          <p:nvPr>
            <p:ph type="chart" sz="quarter" idx="17"/>
          </p:nvPr>
        </p:nvSpPr>
        <p:spPr>
          <a:xfrm>
            <a:off x="827584" y="1628675"/>
            <a:ext cx="7489825" cy="4392613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8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9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20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3E028448-8042-4F0B-9DB5-75E5D015485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6222178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lm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/>
          <p:cNvSpPr/>
          <p:nvPr userDrawn="1"/>
        </p:nvSpPr>
        <p:spPr>
          <a:xfrm>
            <a:off x="-541338" y="1773238"/>
            <a:ext cx="2376488" cy="4032250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5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6"/>
          <p:cNvSpPr/>
          <p:nvPr userDrawn="1"/>
        </p:nvSpPr>
        <p:spPr>
          <a:xfrm>
            <a:off x="1187450" y="1484313"/>
            <a:ext cx="7056438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7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12" name="Symbol zastępczy obiektu multimediów 11"/>
          <p:cNvSpPr>
            <a:spLocks noGrp="1"/>
          </p:cNvSpPr>
          <p:nvPr>
            <p:ph type="media" sz="quarter" idx="14"/>
          </p:nvPr>
        </p:nvSpPr>
        <p:spPr>
          <a:xfrm>
            <a:off x="1527746" y="1557338"/>
            <a:ext cx="6429375" cy="446405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5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6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7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88AA0D9D-3597-4C80-9663-82EBE10C3E5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931647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lm_0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zaokrąglony 4"/>
          <p:cNvSpPr/>
          <p:nvPr userDrawn="1"/>
        </p:nvSpPr>
        <p:spPr>
          <a:xfrm>
            <a:off x="-541338" y="1773238"/>
            <a:ext cx="2376488" cy="4032250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5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6"/>
          <p:cNvSpPr/>
          <p:nvPr userDrawn="1"/>
        </p:nvSpPr>
        <p:spPr>
          <a:xfrm>
            <a:off x="1187450" y="1484313"/>
            <a:ext cx="7056438" cy="460851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7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12" name="Symbol zastępczy obiektu multimediów 11"/>
          <p:cNvSpPr>
            <a:spLocks noGrp="1"/>
          </p:cNvSpPr>
          <p:nvPr>
            <p:ph type="media" sz="quarter" idx="14"/>
          </p:nvPr>
        </p:nvSpPr>
        <p:spPr>
          <a:xfrm>
            <a:off x="1527746" y="1557338"/>
            <a:ext cx="6429375" cy="446405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5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6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7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7818F3A7-AAE9-47B4-A71E-E9C46775880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333364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ogo_clear"/>
          <p:cNvPicPr>
            <a:picLocks noChangeAspect="1" noChangeArrowheads="1"/>
          </p:cNvPicPr>
          <p:nvPr userDrawn="1"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15"/>
          <a:stretch>
            <a:fillRect/>
          </a:stretch>
        </p:blipFill>
        <p:spPr bwMode="auto">
          <a:xfrm>
            <a:off x="2387600" y="1125538"/>
            <a:ext cx="3632200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6"/>
          <p:cNvSpPr>
            <a:spLocks/>
          </p:cNvSpPr>
          <p:nvPr userDrawn="1"/>
        </p:nvSpPr>
        <p:spPr bwMode="auto">
          <a:xfrm>
            <a:off x="3284538" y="2503488"/>
            <a:ext cx="1882775" cy="1495425"/>
          </a:xfrm>
          <a:custGeom>
            <a:avLst/>
            <a:gdLst>
              <a:gd name="T0" fmla="*/ 0 w 1186"/>
              <a:gd name="T1" fmla="*/ 2147483647 h 942"/>
              <a:gd name="T2" fmla="*/ 2147483647 w 1186"/>
              <a:gd name="T3" fmla="*/ 2147483647 h 942"/>
              <a:gd name="T4" fmla="*/ 2147483647 w 1186"/>
              <a:gd name="T5" fmla="*/ 2147483647 h 942"/>
              <a:gd name="T6" fmla="*/ 2147483647 w 1186"/>
              <a:gd name="T7" fmla="*/ 2147483647 h 9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6" h="942">
                <a:moveTo>
                  <a:pt x="0" y="249"/>
                </a:moveTo>
                <a:cubicBezTo>
                  <a:pt x="20" y="266"/>
                  <a:pt x="52" y="306"/>
                  <a:pt x="123" y="347"/>
                </a:cubicBezTo>
                <a:cubicBezTo>
                  <a:pt x="421" y="189"/>
                  <a:pt x="403" y="0"/>
                  <a:pt x="589" y="207"/>
                </a:cubicBezTo>
                <a:cubicBezTo>
                  <a:pt x="775" y="414"/>
                  <a:pt x="1062" y="789"/>
                  <a:pt x="1186" y="942"/>
                </a:cubicBezTo>
              </a:path>
            </a:pathLst>
          </a:custGeom>
          <a:noFill/>
          <a:ln w="38100" cmpd="sng">
            <a:solidFill>
              <a:srgbClr val="89AD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6" name="Freeform 7"/>
          <p:cNvSpPr>
            <a:spLocks/>
          </p:cNvSpPr>
          <p:nvPr userDrawn="1"/>
        </p:nvSpPr>
        <p:spPr bwMode="auto">
          <a:xfrm>
            <a:off x="3348038" y="3117850"/>
            <a:ext cx="2486025" cy="1390650"/>
          </a:xfrm>
          <a:custGeom>
            <a:avLst/>
            <a:gdLst>
              <a:gd name="T0" fmla="*/ 0 w 1566"/>
              <a:gd name="T1" fmla="*/ 2147483647 h 876"/>
              <a:gd name="T2" fmla="*/ 2147483647 w 1566"/>
              <a:gd name="T3" fmla="*/ 2147483647 h 876"/>
              <a:gd name="T4" fmla="*/ 2147483647 w 1566"/>
              <a:gd name="T5" fmla="*/ 2147483647 h 876"/>
              <a:gd name="T6" fmla="*/ 2147483647 w 1566"/>
              <a:gd name="T7" fmla="*/ 0 h 8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66" h="876">
                <a:moveTo>
                  <a:pt x="0" y="876"/>
                </a:moveTo>
                <a:cubicBezTo>
                  <a:pt x="200" y="840"/>
                  <a:pt x="1029" y="771"/>
                  <a:pt x="1204" y="665"/>
                </a:cubicBezTo>
                <a:cubicBezTo>
                  <a:pt x="1379" y="559"/>
                  <a:pt x="984" y="327"/>
                  <a:pt x="1050" y="240"/>
                </a:cubicBezTo>
                <a:cubicBezTo>
                  <a:pt x="1116" y="153"/>
                  <a:pt x="1459" y="50"/>
                  <a:pt x="1566" y="0"/>
                </a:cubicBezTo>
              </a:path>
            </a:pathLst>
          </a:custGeom>
          <a:noFill/>
          <a:ln w="38100" cmpd="sng">
            <a:solidFill>
              <a:srgbClr val="0089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1852613"/>
            <a:ext cx="9144000" cy="3816350"/>
          </a:xfrm>
          <a:prstGeom prst="rect">
            <a:avLst/>
          </a:prstGeom>
          <a:solidFill>
            <a:srgbClr val="89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8" name="Picture 22" descr="elGraf_0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5453063"/>
            <a:ext cx="143986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43808" y="4660775"/>
            <a:ext cx="5636839" cy="936104"/>
          </a:xfrm>
        </p:spPr>
        <p:txBody>
          <a:bodyPr anchor="t"/>
          <a:lstStyle>
            <a:lvl1pPr algn="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801170" y="5747073"/>
            <a:ext cx="3659262" cy="684113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0089BA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7441121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22800" y="228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23 C -0.06198 -0.06157 -0.29548 -0.29213 -0.37326 -0.36921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8100" y="-184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lm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/>
          <p:cNvSpPr/>
          <p:nvPr userDrawn="1"/>
        </p:nvSpPr>
        <p:spPr>
          <a:xfrm>
            <a:off x="-541338" y="1773238"/>
            <a:ext cx="2376488" cy="2879725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6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6"/>
          <p:cNvSpPr/>
          <p:nvPr userDrawn="1"/>
        </p:nvSpPr>
        <p:spPr>
          <a:xfrm>
            <a:off x="1187450" y="1484313"/>
            <a:ext cx="6192838" cy="3816350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sp>
        <p:nvSpPr>
          <p:cNvPr id="8" name="Prostokąt zaokrąglony 7"/>
          <p:cNvSpPr/>
          <p:nvPr userDrawn="1"/>
        </p:nvSpPr>
        <p:spPr>
          <a:xfrm>
            <a:off x="3924300" y="4941888"/>
            <a:ext cx="5472113" cy="1366837"/>
          </a:xfrm>
          <a:prstGeom prst="roundRect">
            <a:avLst>
              <a:gd name="adj" fmla="val 11759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12" name="Symbol zastępczy obiektu multimediów 11"/>
          <p:cNvSpPr>
            <a:spLocks noGrp="1"/>
          </p:cNvSpPr>
          <p:nvPr>
            <p:ph type="media" sz="quarter" idx="14"/>
          </p:nvPr>
        </p:nvSpPr>
        <p:spPr>
          <a:xfrm>
            <a:off x="1527747" y="1557338"/>
            <a:ext cx="5492525" cy="3383831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3" name="Symbol zastępczy zawartości 3"/>
          <p:cNvSpPr>
            <a:spLocks noGrp="1"/>
          </p:cNvSpPr>
          <p:nvPr>
            <p:ph sz="half" idx="18"/>
          </p:nvPr>
        </p:nvSpPr>
        <p:spPr>
          <a:xfrm>
            <a:off x="4067944" y="5013176"/>
            <a:ext cx="4896544" cy="1197124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91EBA933-6FFF-48D1-8CE2-41E4AA9AB37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8836574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lm_0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/>
          <p:cNvSpPr/>
          <p:nvPr userDrawn="1"/>
        </p:nvSpPr>
        <p:spPr>
          <a:xfrm>
            <a:off x="-541338" y="1773238"/>
            <a:ext cx="2376488" cy="2879725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6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6"/>
          <p:cNvSpPr/>
          <p:nvPr userDrawn="1"/>
        </p:nvSpPr>
        <p:spPr>
          <a:xfrm>
            <a:off x="1187450" y="1484313"/>
            <a:ext cx="6192838" cy="3816350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sp>
        <p:nvSpPr>
          <p:cNvPr id="8" name="Prostokąt zaokrąglony 7"/>
          <p:cNvSpPr/>
          <p:nvPr userDrawn="1"/>
        </p:nvSpPr>
        <p:spPr>
          <a:xfrm>
            <a:off x="3924300" y="4941888"/>
            <a:ext cx="5472113" cy="1366837"/>
          </a:xfrm>
          <a:prstGeom prst="roundRect">
            <a:avLst>
              <a:gd name="adj" fmla="val 11759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12" name="Symbol zastępczy obiektu multimediów 11"/>
          <p:cNvSpPr>
            <a:spLocks noGrp="1"/>
          </p:cNvSpPr>
          <p:nvPr>
            <p:ph type="media" sz="quarter" idx="14"/>
          </p:nvPr>
        </p:nvSpPr>
        <p:spPr>
          <a:xfrm>
            <a:off x="1527747" y="1557338"/>
            <a:ext cx="5492525" cy="3383831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3" name="Symbol zastępczy zawartości 3"/>
          <p:cNvSpPr>
            <a:spLocks noGrp="1"/>
          </p:cNvSpPr>
          <p:nvPr>
            <p:ph sz="half" idx="18"/>
          </p:nvPr>
        </p:nvSpPr>
        <p:spPr>
          <a:xfrm>
            <a:off x="4067944" y="5013176"/>
            <a:ext cx="4896544" cy="1197124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0A722460-80AF-4BDF-9BD6-A5DDC940F5E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7063648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zaokrąglony 4"/>
          <p:cNvSpPr/>
          <p:nvPr userDrawn="1"/>
        </p:nvSpPr>
        <p:spPr>
          <a:xfrm>
            <a:off x="2339975" y="1700213"/>
            <a:ext cx="7272338" cy="3816350"/>
          </a:xfrm>
          <a:prstGeom prst="roundRect">
            <a:avLst>
              <a:gd name="adj" fmla="val 9583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4" name="Picture 5" descr="E:\ministerstwoSrodowiska\logoENG_clea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39617" y="3250977"/>
            <a:ext cx="5636839" cy="754087"/>
          </a:xfrm>
        </p:spPr>
        <p:txBody>
          <a:bodyPr/>
          <a:lstStyle>
            <a:lvl1pPr algn="ct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65097870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zaokrąglony 4"/>
          <p:cNvSpPr/>
          <p:nvPr userDrawn="1"/>
        </p:nvSpPr>
        <p:spPr>
          <a:xfrm>
            <a:off x="2339975" y="1700213"/>
            <a:ext cx="7272338" cy="3816350"/>
          </a:xfrm>
          <a:prstGeom prst="roundRect">
            <a:avLst>
              <a:gd name="adj" fmla="val 9583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4" name="Picture 5" descr="E:\ministerstwoSrodowiska\logoENG_clea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131840" y="3250977"/>
            <a:ext cx="5636839" cy="754087"/>
          </a:xfrm>
        </p:spPr>
        <p:txBody>
          <a:bodyPr/>
          <a:lstStyle>
            <a:lvl1pPr algn="ct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39254200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73EBA1E9-4FB9-43E2-B2A9-BBB6C635309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0729312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A03CB079-A792-43D1-8764-F3609648A64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14538163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he end of a chapter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1700213"/>
            <a:ext cx="9144000" cy="3816350"/>
          </a:xfrm>
          <a:prstGeom prst="rect">
            <a:avLst/>
          </a:prstGeom>
          <a:solidFill>
            <a:srgbClr val="008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/>
          </a:p>
        </p:txBody>
      </p:sp>
      <p:pic>
        <p:nvPicPr>
          <p:cNvPr id="5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6" descr="LogoEmas_CMYK_dobry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285750"/>
            <a:ext cx="61436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63688" y="3603228"/>
            <a:ext cx="5636839" cy="754087"/>
          </a:xfrm>
        </p:spPr>
        <p:txBody>
          <a:bodyPr anchor="t"/>
          <a:lstStyle>
            <a:lvl1pPr algn="ct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779912" y="5595268"/>
            <a:ext cx="3659262" cy="684113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89AD47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436862344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he end of a chapter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1700213"/>
            <a:ext cx="9144000" cy="3816350"/>
          </a:xfrm>
          <a:prstGeom prst="rect">
            <a:avLst/>
          </a:prstGeom>
          <a:solidFill>
            <a:srgbClr val="89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5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6" descr="LogoEmas_CMYK_dobry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285750"/>
            <a:ext cx="61436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63688" y="3603228"/>
            <a:ext cx="5636839" cy="754087"/>
          </a:xfrm>
        </p:spPr>
        <p:txBody>
          <a:bodyPr anchor="t"/>
          <a:lstStyle>
            <a:lvl1pPr algn="ct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779912" y="5595268"/>
            <a:ext cx="3659262" cy="684113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0089BA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603146502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zaokrąglony 4"/>
          <p:cNvSpPr/>
          <p:nvPr userDrawn="1"/>
        </p:nvSpPr>
        <p:spPr>
          <a:xfrm>
            <a:off x="3132138" y="1628775"/>
            <a:ext cx="6408737" cy="3240088"/>
          </a:xfrm>
          <a:prstGeom prst="roundRect">
            <a:avLst>
              <a:gd name="adj" fmla="val 7083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sp>
        <p:nvSpPr>
          <p:cNvPr id="7" name="Prostokąt zaokrąglony 5"/>
          <p:cNvSpPr/>
          <p:nvPr userDrawn="1"/>
        </p:nvSpPr>
        <p:spPr>
          <a:xfrm>
            <a:off x="-323850" y="2276475"/>
            <a:ext cx="4608513" cy="3106738"/>
          </a:xfrm>
          <a:prstGeom prst="roundRect">
            <a:avLst>
              <a:gd name="adj" fmla="val 8797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sp>
        <p:nvSpPr>
          <p:cNvPr id="8" name="Prostokąt zaokrąglony 6"/>
          <p:cNvSpPr/>
          <p:nvPr userDrawn="1"/>
        </p:nvSpPr>
        <p:spPr>
          <a:xfrm>
            <a:off x="-396875" y="1628775"/>
            <a:ext cx="792163" cy="4321175"/>
          </a:xfrm>
          <a:prstGeom prst="roundRect">
            <a:avLst>
              <a:gd name="adj" fmla="val 23694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9" name="Picture 2" descr="E:\ministerstwoSrodowiska\logoENG_Invert_clea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74875"/>
            <a:ext cx="38163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6" descr="LogoEmas_CMYK_dobry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285750"/>
            <a:ext cx="61436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499992" y="2780928"/>
            <a:ext cx="4248472" cy="1080120"/>
          </a:xfrm>
        </p:spPr>
        <p:txBody>
          <a:bodyPr anchor="t"/>
          <a:lstStyle>
            <a:lvl1pPr algn="r">
              <a:defRPr sz="2800" b="0" cap="all" baseline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932040" y="4941168"/>
            <a:ext cx="3659262" cy="1188169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89AD47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1" name="Symbol zastępczy tekstu 2"/>
          <p:cNvSpPr>
            <a:spLocks noGrp="1"/>
          </p:cNvSpPr>
          <p:nvPr>
            <p:ph type="body" idx="10"/>
          </p:nvPr>
        </p:nvSpPr>
        <p:spPr>
          <a:xfrm>
            <a:off x="395288" y="3789040"/>
            <a:ext cx="3528640" cy="1008112"/>
          </a:xfrm>
        </p:spPr>
        <p:txBody>
          <a:bodyPr anchor="ctr"/>
          <a:lstStyle>
            <a:lvl1pPr marL="0" indent="0" algn="l">
              <a:buNone/>
              <a:defRPr sz="2000">
                <a:solidFill>
                  <a:schemeClr val="bg1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2" name="Symbol zastępczy tekstu 2"/>
          <p:cNvSpPr>
            <a:spLocks noGrp="1"/>
          </p:cNvSpPr>
          <p:nvPr>
            <p:ph type="body" idx="11"/>
          </p:nvPr>
        </p:nvSpPr>
        <p:spPr>
          <a:xfrm>
            <a:off x="395536" y="4879139"/>
            <a:ext cx="3499307" cy="422069"/>
          </a:xfrm>
        </p:spPr>
        <p:txBody>
          <a:bodyPr anchor="ctr"/>
          <a:lstStyle>
            <a:lvl1pPr marL="0" indent="0" algn="l">
              <a:buNone/>
              <a:defRPr sz="2000" baseline="0">
                <a:solidFill>
                  <a:schemeClr val="bg1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627764174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 internal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8"/>
          <p:cNvSpPr>
            <a:spLocks noChangeArrowheads="1"/>
          </p:cNvSpPr>
          <p:nvPr userDrawn="1"/>
        </p:nvSpPr>
        <p:spPr bwMode="auto">
          <a:xfrm>
            <a:off x="-252413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89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l-PL" dirty="0"/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88024" y="1672208"/>
            <a:ext cx="4038600" cy="820688"/>
          </a:xfrm>
        </p:spPr>
        <p:txBody>
          <a:bodyPr/>
          <a:lstStyle>
            <a:lvl1pPr marL="0" indent="0">
              <a:buNone/>
              <a:defRPr sz="16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4"/>
          </p:nvPr>
        </p:nvSpPr>
        <p:spPr>
          <a:xfrm>
            <a:off x="4781872" y="2636912"/>
            <a:ext cx="4038600" cy="3312368"/>
          </a:xfrm>
        </p:spPr>
        <p:txBody>
          <a:bodyPr/>
          <a:lstStyle>
            <a:lvl1pPr marL="0" indent="0">
              <a:buNone/>
              <a:defRPr sz="1300">
                <a:solidFill>
                  <a:srgbClr val="58595B"/>
                </a:solidFill>
                <a:latin typeface="Myriad Pro" pitchFamily="34" charset="0"/>
              </a:defRPr>
            </a:lvl1pPr>
            <a:lvl2pPr marL="742950" indent="-285750">
              <a:buFontTx/>
              <a:buBlip>
                <a:blip r:embed="rId4"/>
              </a:buBlip>
              <a:defRPr sz="1300">
                <a:solidFill>
                  <a:srgbClr val="58595B"/>
                </a:solidFill>
                <a:latin typeface="Myriad Pro" pitchFamily="34" charset="0"/>
              </a:defRPr>
            </a:lvl2pPr>
            <a:lvl3pPr>
              <a:defRPr sz="1200">
                <a:solidFill>
                  <a:srgbClr val="58595B"/>
                </a:solidFill>
                <a:latin typeface="Myriad Pro" pitchFamily="34" charset="0"/>
              </a:defRPr>
            </a:lvl3pPr>
            <a:lvl4pPr>
              <a:defRPr sz="1200">
                <a:solidFill>
                  <a:srgbClr val="58595B"/>
                </a:solidFill>
                <a:latin typeface="Myriad Pro" pitchFamily="34" charset="0"/>
              </a:defRPr>
            </a:lvl4pPr>
            <a:lvl5pPr>
              <a:defRPr sz="1200">
                <a:solidFill>
                  <a:srgbClr val="58595B"/>
                </a:solidFill>
                <a:latin typeface="Myriad Pro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</a:p>
        </p:txBody>
      </p:sp>
      <p:sp>
        <p:nvSpPr>
          <p:cNvPr id="16" name="Symbol zastępczy obrazu 15"/>
          <p:cNvSpPr>
            <a:spLocks noGrp="1"/>
          </p:cNvSpPr>
          <p:nvPr>
            <p:ph type="pic" sz="quarter" idx="16"/>
          </p:nvPr>
        </p:nvSpPr>
        <p:spPr>
          <a:xfrm>
            <a:off x="323528" y="3933056"/>
            <a:ext cx="4105275" cy="2016125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 dirty="0"/>
          </a:p>
        </p:txBody>
      </p:sp>
      <p:sp>
        <p:nvSpPr>
          <p:cNvPr id="18" name="Symbol zastępczy wykresu 17"/>
          <p:cNvSpPr>
            <a:spLocks noGrp="1"/>
          </p:cNvSpPr>
          <p:nvPr>
            <p:ph type="chart" sz="quarter" idx="17"/>
          </p:nvPr>
        </p:nvSpPr>
        <p:spPr>
          <a:xfrm>
            <a:off x="323528" y="1700808"/>
            <a:ext cx="4105275" cy="2087562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8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19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20"/>
          </p:nvPr>
        </p:nvSpPr>
        <p:spPr/>
        <p:txBody>
          <a:bodyPr/>
          <a:lstStyle>
            <a:lvl1pPr algn="r"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6434472A-6420-4155-84B2-717276090741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4017990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5"/>
          <p:cNvSpPr/>
          <p:nvPr userDrawn="1"/>
        </p:nvSpPr>
        <p:spPr>
          <a:xfrm>
            <a:off x="1979613" y="2708275"/>
            <a:ext cx="7632700" cy="792163"/>
          </a:xfrm>
          <a:prstGeom prst="roundRect">
            <a:avLst/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7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23728" y="3729161"/>
            <a:ext cx="6120159" cy="2148111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2" name="Symbol zastępczy tekstu 2"/>
          <p:cNvSpPr>
            <a:spLocks noGrp="1"/>
          </p:cNvSpPr>
          <p:nvPr>
            <p:ph type="body" idx="13"/>
          </p:nvPr>
        </p:nvSpPr>
        <p:spPr>
          <a:xfrm>
            <a:off x="2195736" y="2780928"/>
            <a:ext cx="6048152" cy="684113"/>
          </a:xfrm>
        </p:spPr>
        <p:txBody>
          <a:bodyPr anchor="ctr"/>
          <a:lstStyle>
            <a:lvl1pPr marL="0" indent="0" algn="l">
              <a:buNone/>
              <a:defRPr sz="2400">
                <a:solidFill>
                  <a:schemeClr val="bg1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7" name="Tytuł 1"/>
          <p:cNvSpPr>
            <a:spLocks noGrp="1"/>
          </p:cNvSpPr>
          <p:nvPr>
            <p:ph type="title"/>
          </p:nvPr>
        </p:nvSpPr>
        <p:spPr>
          <a:xfrm>
            <a:off x="2607049" y="1196752"/>
            <a:ext cx="5636839" cy="936104"/>
          </a:xfrm>
        </p:spPr>
        <p:txBody>
          <a:bodyPr/>
          <a:lstStyle>
            <a:lvl1pPr algn="r">
              <a:defRPr sz="2800" b="0" cap="all" baseline="0">
                <a:solidFill>
                  <a:srgbClr val="89AD47"/>
                </a:solidFill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l-PL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 algn="r"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73634FAF-8E24-4BE9-B9DE-CC698805D6FD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45200327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 internal us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logo_clear"/>
          <p:cNvPicPr>
            <a:picLocks noChangeAspect="1" noChangeArrowheads="1"/>
          </p:cNvPicPr>
          <p:nvPr userDrawn="1"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60350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8"/>
          <p:cNvSpPr>
            <a:spLocks noChangeArrowheads="1"/>
          </p:cNvSpPr>
          <p:nvPr userDrawn="1"/>
        </p:nvSpPr>
        <p:spPr bwMode="auto">
          <a:xfrm>
            <a:off x="-252413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008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88024" y="1672208"/>
            <a:ext cx="4038600" cy="820688"/>
          </a:xfrm>
        </p:spPr>
        <p:txBody>
          <a:bodyPr/>
          <a:lstStyle>
            <a:lvl1pPr marL="0" indent="0">
              <a:buNone/>
              <a:defRPr sz="16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4"/>
          </p:nvPr>
        </p:nvSpPr>
        <p:spPr>
          <a:xfrm>
            <a:off x="4781872" y="2636912"/>
            <a:ext cx="4038600" cy="3312368"/>
          </a:xfrm>
        </p:spPr>
        <p:txBody>
          <a:bodyPr/>
          <a:lstStyle>
            <a:lvl1pPr marL="0" indent="0">
              <a:buNone/>
              <a:defRPr sz="1200">
                <a:solidFill>
                  <a:srgbClr val="58595B"/>
                </a:solidFill>
                <a:latin typeface="Myriad Pro" pitchFamily="34" charset="0"/>
              </a:defRPr>
            </a:lvl1pPr>
            <a:lvl2pPr marL="742950" indent="-285750">
              <a:buFontTx/>
              <a:buBlip>
                <a:blip r:embed="rId4"/>
              </a:buBlip>
              <a:defRPr sz="1200">
                <a:solidFill>
                  <a:srgbClr val="58595B"/>
                </a:solidFill>
                <a:latin typeface="Myriad Pro" pitchFamily="34" charset="0"/>
              </a:defRPr>
            </a:lvl2pPr>
            <a:lvl3pPr>
              <a:defRPr sz="1100">
                <a:solidFill>
                  <a:srgbClr val="58595B"/>
                </a:solidFill>
                <a:latin typeface="Myriad Pro" pitchFamily="34" charset="0"/>
              </a:defRPr>
            </a:lvl3pPr>
            <a:lvl4pPr>
              <a:defRPr sz="1100">
                <a:solidFill>
                  <a:srgbClr val="58595B"/>
                </a:solidFill>
                <a:latin typeface="Myriad Pro" pitchFamily="34" charset="0"/>
              </a:defRPr>
            </a:lvl4pPr>
            <a:lvl5pPr>
              <a:defRPr sz="1100">
                <a:solidFill>
                  <a:srgbClr val="58595B"/>
                </a:solidFill>
                <a:latin typeface="Myriad Pro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 smtClean="0"/>
          </a:p>
        </p:txBody>
      </p:sp>
      <p:sp>
        <p:nvSpPr>
          <p:cNvPr id="16" name="Symbol zastępczy obrazu 15"/>
          <p:cNvSpPr>
            <a:spLocks noGrp="1"/>
          </p:cNvSpPr>
          <p:nvPr>
            <p:ph type="pic" sz="quarter" idx="16"/>
          </p:nvPr>
        </p:nvSpPr>
        <p:spPr>
          <a:xfrm>
            <a:off x="323528" y="3933056"/>
            <a:ext cx="4105275" cy="2016125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8" name="Symbol zastępczy wykresu 17"/>
          <p:cNvSpPr>
            <a:spLocks noGrp="1"/>
          </p:cNvSpPr>
          <p:nvPr>
            <p:ph type="chart" sz="quarter" idx="17"/>
          </p:nvPr>
        </p:nvSpPr>
        <p:spPr>
          <a:xfrm>
            <a:off x="323528" y="1700808"/>
            <a:ext cx="4105275" cy="2087562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8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19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20"/>
          </p:nvPr>
        </p:nvSpPr>
        <p:spPr/>
        <p:txBody>
          <a:bodyPr/>
          <a:lstStyle>
            <a:lvl1pPr algn="r"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D65A3118-ED0F-4695-9BFE-72F2E9365A41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93328282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200" b="1">
                <a:latin typeface="Myriad Pro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>
                <a:latin typeface="Myriad Pro" pitchFamily="34" charset="0"/>
              </a:defRPr>
            </a:lvl1pPr>
            <a:lvl2pPr>
              <a:defRPr sz="20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200" b="1">
                <a:latin typeface="Myriad Pro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>
                <a:latin typeface="Myriad Pro" pitchFamily="34" charset="0"/>
              </a:defRPr>
            </a:lvl1pPr>
            <a:lvl2pPr>
              <a:defRPr sz="20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121399AA-E87C-4FA9-9838-CEB8BB96BA3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160551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r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/>
          <p:cNvSpPr/>
          <p:nvPr userDrawn="1"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6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6"/>
          <p:cNvSpPr/>
          <p:nvPr userDrawn="1"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89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sp>
        <p:nvSpPr>
          <p:cNvPr id="8" name="Prostokąt zaokrąglony 7"/>
          <p:cNvSpPr/>
          <p:nvPr userDrawn="1"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438EFA66-D80E-45C6-B199-AF4A81BC55A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2528291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rt_0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zaokrąglony 4"/>
          <p:cNvSpPr/>
          <p:nvPr userDrawn="1"/>
        </p:nvSpPr>
        <p:spPr>
          <a:xfrm>
            <a:off x="-684213" y="2278063"/>
            <a:ext cx="2376488" cy="2735262"/>
          </a:xfrm>
          <a:prstGeom prst="roundRect">
            <a:avLst>
              <a:gd name="adj" fmla="val 11795"/>
            </a:avLst>
          </a:prstGeom>
          <a:solidFill>
            <a:srgbClr val="89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pic>
        <p:nvPicPr>
          <p:cNvPr id="6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6"/>
          <p:cNvSpPr/>
          <p:nvPr userDrawn="1"/>
        </p:nvSpPr>
        <p:spPr>
          <a:xfrm>
            <a:off x="611188" y="1412875"/>
            <a:ext cx="7993062" cy="460851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>
            <a:solidFill>
              <a:srgbClr val="0089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latin typeface="Myriad Pro" pitchFamily="34" charset="0"/>
            </a:endParaRPr>
          </a:p>
        </p:txBody>
      </p:sp>
      <p:sp>
        <p:nvSpPr>
          <p:cNvPr id="8" name="Prostokąt zaokrąglony 7"/>
          <p:cNvSpPr/>
          <p:nvPr userDrawn="1"/>
        </p:nvSpPr>
        <p:spPr>
          <a:xfrm>
            <a:off x="4067175" y="4725988"/>
            <a:ext cx="5329238" cy="1511300"/>
          </a:xfrm>
          <a:prstGeom prst="roundRect">
            <a:avLst>
              <a:gd name="adj" fmla="val 12986"/>
            </a:avLst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14" name="Symbol zastępczy wykresu 13"/>
          <p:cNvSpPr>
            <a:spLocks noGrp="1"/>
          </p:cNvSpPr>
          <p:nvPr>
            <p:ph type="chart" sz="quarter" idx="18"/>
          </p:nvPr>
        </p:nvSpPr>
        <p:spPr>
          <a:xfrm>
            <a:off x="971550" y="1557339"/>
            <a:ext cx="7416874" cy="338383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2" name="Symbol zastępczy zawartości 3"/>
          <p:cNvSpPr>
            <a:spLocks noGrp="1"/>
          </p:cNvSpPr>
          <p:nvPr>
            <p:ph sz="half" idx="17"/>
          </p:nvPr>
        </p:nvSpPr>
        <p:spPr>
          <a:xfrm>
            <a:off x="4283968" y="4869631"/>
            <a:ext cx="4680520" cy="126913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5B120AC1-5889-4AE7-BC4E-C1AABA4A463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759595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zaokrąglony 5"/>
          <p:cNvSpPr/>
          <p:nvPr userDrawn="1"/>
        </p:nvSpPr>
        <p:spPr>
          <a:xfrm>
            <a:off x="1979613" y="2708275"/>
            <a:ext cx="7632700" cy="792163"/>
          </a:xfrm>
          <a:prstGeom prst="roundRect">
            <a:avLst/>
          </a:prstGeom>
          <a:solidFill>
            <a:srgbClr val="008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7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23728" y="3729161"/>
            <a:ext cx="6120159" cy="2148111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2" name="Symbol zastępczy tekstu 2"/>
          <p:cNvSpPr>
            <a:spLocks noGrp="1"/>
          </p:cNvSpPr>
          <p:nvPr>
            <p:ph type="body" idx="13"/>
          </p:nvPr>
        </p:nvSpPr>
        <p:spPr>
          <a:xfrm>
            <a:off x="2195736" y="2780928"/>
            <a:ext cx="6048152" cy="684113"/>
          </a:xfrm>
        </p:spPr>
        <p:txBody>
          <a:bodyPr anchor="ctr"/>
          <a:lstStyle>
            <a:lvl1pPr marL="0" indent="0" algn="l">
              <a:buNone/>
              <a:defRPr sz="2400">
                <a:solidFill>
                  <a:schemeClr val="bg1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7" name="Tytuł 1"/>
          <p:cNvSpPr>
            <a:spLocks noGrp="1"/>
          </p:cNvSpPr>
          <p:nvPr>
            <p:ph type="title"/>
          </p:nvPr>
        </p:nvSpPr>
        <p:spPr>
          <a:xfrm>
            <a:off x="2607049" y="1196752"/>
            <a:ext cx="5636839" cy="936104"/>
          </a:xfrm>
        </p:spPr>
        <p:txBody>
          <a:bodyPr/>
          <a:lstStyle>
            <a:lvl1pPr algn="r">
              <a:defRPr sz="2800" b="0" cap="all" baseline="0">
                <a:solidFill>
                  <a:srgbClr val="89AD47"/>
                </a:solidFill>
                <a:latin typeface="Myriad Pro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 algn="r"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6D13EBEE-4D06-4448-B951-326F34D3F2A4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89101063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8"/>
          <p:cNvSpPr>
            <a:spLocks noChangeArrowheads="1"/>
          </p:cNvSpPr>
          <p:nvPr userDrawn="1"/>
        </p:nvSpPr>
        <p:spPr bwMode="auto">
          <a:xfrm>
            <a:off x="-252413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89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6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  <a:lvl2pPr>
              <a:defRPr>
                <a:latin typeface="Myriad Pro" pitchFamily="34" charset="0"/>
              </a:defRPr>
            </a:lvl2pPr>
            <a:lvl3pPr>
              <a:defRPr>
                <a:latin typeface="Myriad Pro" pitchFamily="34" charset="0"/>
              </a:defRPr>
            </a:lvl3pPr>
            <a:lvl4pPr>
              <a:defRPr>
                <a:latin typeface="Myriad Pro" pitchFamily="34" charset="0"/>
              </a:defRPr>
            </a:lvl4pPr>
            <a:lvl5pPr>
              <a:defRPr>
                <a:latin typeface="Myriad Pro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F853B586-7040-42DE-B86F-11E99B809580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4002849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8"/>
          <p:cNvSpPr>
            <a:spLocks noChangeArrowheads="1"/>
          </p:cNvSpPr>
          <p:nvPr userDrawn="1"/>
        </p:nvSpPr>
        <p:spPr bwMode="auto">
          <a:xfrm>
            <a:off x="8820150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008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sp>
        <p:nvSpPr>
          <p:cNvPr id="6" name="AutoShape 18"/>
          <p:cNvSpPr>
            <a:spLocks noChangeArrowheads="1"/>
          </p:cNvSpPr>
          <p:nvPr userDrawn="1"/>
        </p:nvSpPr>
        <p:spPr bwMode="auto">
          <a:xfrm>
            <a:off x="-252413" y="1587500"/>
            <a:ext cx="536576" cy="473075"/>
          </a:xfrm>
          <a:prstGeom prst="roundRect">
            <a:avLst>
              <a:gd name="adj" fmla="val 33426"/>
            </a:avLst>
          </a:prstGeom>
          <a:solidFill>
            <a:srgbClr val="89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7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  <a:lvl2pPr>
              <a:defRPr>
                <a:latin typeface="Myriad Pro" pitchFamily="34" charset="0"/>
              </a:defRPr>
            </a:lvl2pPr>
            <a:lvl3pPr>
              <a:defRPr>
                <a:latin typeface="Myriad Pro" pitchFamily="34" charset="0"/>
              </a:defRPr>
            </a:lvl3pPr>
            <a:lvl4pPr>
              <a:defRPr>
                <a:latin typeface="Myriad Pro" pitchFamily="34" charset="0"/>
              </a:defRPr>
            </a:lvl4pPr>
            <a:lvl5pPr>
              <a:defRPr>
                <a:latin typeface="Myriad Pro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DC18B139-7A29-4201-8A67-10295853B6AD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48247544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al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8"/>
          <p:cNvSpPr>
            <a:spLocks noChangeArrowheads="1"/>
          </p:cNvSpPr>
          <p:nvPr userDrawn="1"/>
        </p:nvSpPr>
        <p:spPr bwMode="auto">
          <a:xfrm>
            <a:off x="-252413" y="1516063"/>
            <a:ext cx="608013" cy="4694237"/>
          </a:xfrm>
          <a:prstGeom prst="roundRect">
            <a:avLst>
              <a:gd name="adj" fmla="val 33426"/>
            </a:avLst>
          </a:prstGeom>
          <a:solidFill>
            <a:srgbClr val="89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sp>
        <p:nvSpPr>
          <p:cNvPr id="7" name="AutoShape 18"/>
          <p:cNvSpPr>
            <a:spLocks noChangeArrowheads="1"/>
          </p:cNvSpPr>
          <p:nvPr userDrawn="1"/>
        </p:nvSpPr>
        <p:spPr bwMode="auto">
          <a:xfrm>
            <a:off x="8893175" y="1587500"/>
            <a:ext cx="534988" cy="473075"/>
          </a:xfrm>
          <a:prstGeom prst="roundRect">
            <a:avLst>
              <a:gd name="adj" fmla="val 33426"/>
            </a:avLst>
          </a:prstGeom>
          <a:solidFill>
            <a:srgbClr val="008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8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9552" y="2420888"/>
            <a:ext cx="8147248" cy="3240359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89BA"/>
              </a:buClr>
              <a:buSzTx/>
              <a:buFont typeface="+mj-lt"/>
              <a:buNone/>
              <a:tabLst/>
              <a:defRPr sz="2000" baseline="0">
                <a:solidFill>
                  <a:srgbClr val="58595B"/>
                </a:solidFill>
                <a:latin typeface="Myriad Pro" pitchFamily="34" charset="0"/>
              </a:defRPr>
            </a:lvl1pPr>
            <a:lvl2pPr marL="45720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89BA"/>
              </a:buClr>
              <a:buSzTx/>
              <a:buFont typeface="+mj-lt"/>
              <a:buNone/>
              <a:tabLst/>
              <a:defRPr baseline="0">
                <a:solidFill>
                  <a:srgbClr val="58595B"/>
                </a:solidFill>
                <a:latin typeface="Myriad Pro" pitchFamily="34" charset="0"/>
              </a:defRPr>
            </a:lvl2pPr>
            <a:lvl3pPr marL="91440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89BA"/>
              </a:buClr>
              <a:buSzTx/>
              <a:buFont typeface="+mj-lt"/>
              <a:buNone/>
              <a:tabLst/>
              <a:defRPr baseline="0">
                <a:solidFill>
                  <a:srgbClr val="58595B"/>
                </a:solidFill>
                <a:latin typeface="Myriad Pro" pitchFamily="34" charset="0"/>
              </a:defRPr>
            </a:lvl3pPr>
            <a:lvl4pPr marL="125730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89BA"/>
              </a:buClr>
              <a:buSzTx/>
              <a:buFont typeface="+mj-lt"/>
              <a:buNone/>
              <a:tabLst/>
              <a:defRPr baseline="0">
                <a:solidFill>
                  <a:srgbClr val="58595B"/>
                </a:solidFill>
                <a:latin typeface="Myriad Pro" pitchFamily="34" charset="0"/>
              </a:defRPr>
            </a:lvl4pPr>
            <a:lvl5pPr marL="2171700" indent="-342900">
              <a:buFont typeface="+mj-lt"/>
              <a:buAutoNum type="romanUcPeriod"/>
              <a:defRPr>
                <a:solidFill>
                  <a:srgbClr val="58595B"/>
                </a:solidFill>
                <a:latin typeface="Myriad Pro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2"/>
          </p:nvPr>
        </p:nvSpPr>
        <p:spPr>
          <a:xfrm>
            <a:off x="536574" y="1628800"/>
            <a:ext cx="5763617" cy="648072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5447575F-57E2-4569-8868-0CD88C611452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16111709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a photo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18"/>
          <p:cNvSpPr>
            <a:spLocks noChangeArrowheads="1"/>
          </p:cNvSpPr>
          <p:nvPr userDrawn="1"/>
        </p:nvSpPr>
        <p:spPr bwMode="auto">
          <a:xfrm>
            <a:off x="-252413" y="1516063"/>
            <a:ext cx="2376488" cy="4694237"/>
          </a:xfrm>
          <a:prstGeom prst="roundRect">
            <a:avLst>
              <a:gd name="adj" fmla="val 8579"/>
            </a:avLst>
          </a:prstGeom>
          <a:solidFill>
            <a:srgbClr val="008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8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88024" y="1412776"/>
            <a:ext cx="4038600" cy="820688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0" name="Symbol zastępczy zawartości 3"/>
          <p:cNvSpPr>
            <a:spLocks noGrp="1"/>
          </p:cNvSpPr>
          <p:nvPr>
            <p:ph sz="half" idx="13"/>
          </p:nvPr>
        </p:nvSpPr>
        <p:spPr>
          <a:xfrm>
            <a:off x="4788024" y="2276872"/>
            <a:ext cx="4035756" cy="864095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14"/>
          </p:nvPr>
        </p:nvSpPr>
        <p:spPr>
          <a:xfrm>
            <a:off x="4781872" y="3645024"/>
            <a:ext cx="4038600" cy="2304256"/>
          </a:xfrm>
        </p:spPr>
        <p:txBody>
          <a:bodyPr/>
          <a:lstStyle>
            <a:lvl1pPr>
              <a:defRPr sz="1800">
                <a:solidFill>
                  <a:srgbClr val="58595B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6" name="Symbol zastępczy obrazu 5"/>
          <p:cNvSpPr>
            <a:spLocks noGrp="1"/>
          </p:cNvSpPr>
          <p:nvPr>
            <p:ph type="pic" sz="quarter" idx="18"/>
          </p:nvPr>
        </p:nvSpPr>
        <p:spPr>
          <a:xfrm>
            <a:off x="323726" y="1629246"/>
            <a:ext cx="4032250" cy="4464050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F1B555BB-3864-4D51-86BB-99095EBC8E9C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47519963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a photo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8"/>
          <p:cNvSpPr>
            <a:spLocks noChangeArrowheads="1"/>
          </p:cNvSpPr>
          <p:nvPr userDrawn="1"/>
        </p:nvSpPr>
        <p:spPr bwMode="auto">
          <a:xfrm>
            <a:off x="-252413" y="1516063"/>
            <a:ext cx="2376488" cy="4694237"/>
          </a:xfrm>
          <a:prstGeom prst="roundRect">
            <a:avLst>
              <a:gd name="adj" fmla="val 8579"/>
            </a:avLst>
          </a:prstGeom>
          <a:solidFill>
            <a:srgbClr val="89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l-GR">
              <a:latin typeface="Myriad Pro" pitchFamily="34" charset="0"/>
            </a:endParaRPr>
          </a:p>
        </p:txBody>
      </p:sp>
      <p:pic>
        <p:nvPicPr>
          <p:cNvPr id="7" name="Picture 13" descr="bulle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210300"/>
            <a:ext cx="935037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E:\ministerstwoSrodowiska\logoENG_clear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9550"/>
            <a:ext cx="24431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88024" y="2608312"/>
            <a:ext cx="4038600" cy="820688"/>
          </a:xfrm>
        </p:spPr>
        <p:txBody>
          <a:bodyPr/>
          <a:lstStyle>
            <a:lvl1pPr marL="0" indent="0">
              <a:buNone/>
              <a:defRPr sz="2200">
                <a:latin typeface="Myriad Pro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1" name="Symbol zastępczy zawartości 3"/>
          <p:cNvSpPr>
            <a:spLocks noGrp="1"/>
          </p:cNvSpPr>
          <p:nvPr>
            <p:ph sz="half" idx="14"/>
          </p:nvPr>
        </p:nvSpPr>
        <p:spPr>
          <a:xfrm>
            <a:off x="4781872" y="3645024"/>
            <a:ext cx="4038600" cy="2304256"/>
          </a:xfrm>
        </p:spPr>
        <p:txBody>
          <a:bodyPr/>
          <a:lstStyle>
            <a:lvl1pPr marL="0" indent="0">
              <a:buNone/>
              <a:defRPr sz="1800">
                <a:solidFill>
                  <a:srgbClr val="58595B"/>
                </a:solidFill>
                <a:latin typeface="Myriad Pro" pitchFamily="34" charset="0"/>
              </a:defRPr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pl-PL" dirty="0" smtClean="0"/>
          </a:p>
        </p:txBody>
      </p:sp>
      <p:sp>
        <p:nvSpPr>
          <p:cNvPr id="13" name="Symbol zastępczy obrazu 12"/>
          <p:cNvSpPr>
            <a:spLocks noGrp="1"/>
          </p:cNvSpPr>
          <p:nvPr>
            <p:ph type="pic" sz="quarter" idx="18"/>
          </p:nvPr>
        </p:nvSpPr>
        <p:spPr>
          <a:xfrm>
            <a:off x="251520" y="1556792"/>
            <a:ext cx="4000500" cy="4581525"/>
          </a:xfrm>
        </p:spPr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pPr lvl="0"/>
            <a:endParaRPr lang="pl-PL" noProof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9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2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latin typeface="Myriad Pro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>
                <a:latin typeface="Myriad Pro" pitchFamily="34" charset="0"/>
              </a:defRPr>
            </a:lvl1pPr>
          </a:lstStyle>
          <a:p>
            <a:pPr>
              <a:defRPr/>
            </a:pPr>
            <a:fld id="{7808FEA4-B13B-487F-86A6-8A3E1656D59B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5046877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87675" y="476250"/>
            <a:ext cx="55705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l-GR" smtClean="0"/>
              <a:t>Example title</a:t>
            </a:r>
            <a:endParaRPr lang="pl-PL" altLang="el-G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l-GR" smtClean="0"/>
              <a:t>Click to edit Master text styles</a:t>
            </a:r>
            <a:endParaRPr lang="pl-PL" altLang="el-GR" smtClean="0"/>
          </a:p>
          <a:p>
            <a:pPr lvl="1"/>
            <a:r>
              <a:rPr lang="en-US" altLang="el-GR" smtClean="0"/>
              <a:t>The second level</a:t>
            </a:r>
            <a:endParaRPr lang="pl-PL" altLang="el-GR" smtClean="0"/>
          </a:p>
          <a:p>
            <a:pPr lvl="2"/>
            <a:r>
              <a:rPr lang="en-US" altLang="el-GR" smtClean="0"/>
              <a:t>The </a:t>
            </a:r>
            <a:r>
              <a:rPr lang="pl-PL" altLang="el-GR" smtClean="0"/>
              <a:t>third</a:t>
            </a:r>
            <a:r>
              <a:rPr lang="en-US" altLang="el-GR" smtClean="0"/>
              <a:t> leve</a:t>
            </a:r>
            <a:r>
              <a:rPr lang="pl-PL" altLang="el-GR" smtClean="0"/>
              <a:t>l</a:t>
            </a:r>
          </a:p>
          <a:p>
            <a:pPr lvl="3"/>
            <a:r>
              <a:rPr lang="en-US" altLang="el-GR" smtClean="0"/>
              <a:t>Fourth level</a:t>
            </a:r>
            <a:endParaRPr lang="pl-PL" altLang="el-GR" smtClean="0"/>
          </a:p>
          <a:p>
            <a:pPr lvl="4"/>
            <a:r>
              <a:rPr lang="en-US" altLang="el-GR" smtClean="0"/>
              <a:t>Fifth level</a:t>
            </a:r>
            <a:endParaRPr lang="pl-PL" altLang="el-GR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16913" y="6462713"/>
            <a:ext cx="404812" cy="279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200" b="1">
                <a:solidFill>
                  <a:srgbClr val="89AD47"/>
                </a:solidFill>
                <a:latin typeface="Myriad Pro" pitchFamily="34" charset="0"/>
              </a:defRPr>
            </a:lvl1pPr>
          </a:lstStyle>
          <a:p>
            <a:pPr>
              <a:defRPr/>
            </a:pPr>
            <a:r>
              <a:rPr lang="pl-PL"/>
              <a:t>2</a:t>
            </a:r>
            <a:endParaRPr 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23" r:id="rId1"/>
    <p:sldLayoutId id="2147486124" r:id="rId2"/>
    <p:sldLayoutId id="2147486125" r:id="rId3"/>
    <p:sldLayoutId id="2147486126" r:id="rId4"/>
    <p:sldLayoutId id="2147486127" r:id="rId5"/>
    <p:sldLayoutId id="2147486128" r:id="rId6"/>
    <p:sldLayoutId id="2147486129" r:id="rId7"/>
    <p:sldLayoutId id="2147486130" r:id="rId8"/>
    <p:sldLayoutId id="2147486131" r:id="rId9"/>
    <p:sldLayoutId id="2147486132" r:id="rId10"/>
    <p:sldLayoutId id="2147486133" r:id="rId11"/>
    <p:sldLayoutId id="2147486134" r:id="rId12"/>
    <p:sldLayoutId id="2147486135" r:id="rId13"/>
    <p:sldLayoutId id="2147486136" r:id="rId14"/>
    <p:sldLayoutId id="2147486137" r:id="rId15"/>
    <p:sldLayoutId id="2147486138" r:id="rId16"/>
    <p:sldLayoutId id="2147486139" r:id="rId17"/>
    <p:sldLayoutId id="2147486140" r:id="rId18"/>
    <p:sldLayoutId id="2147486141" r:id="rId19"/>
    <p:sldLayoutId id="2147486142" r:id="rId20"/>
    <p:sldLayoutId id="2147486143" r:id="rId21"/>
    <p:sldLayoutId id="2147486144" r:id="rId22"/>
    <p:sldLayoutId id="2147486145" r:id="rId23"/>
    <p:sldLayoutId id="2147486146" r:id="rId24"/>
    <p:sldLayoutId id="2147486147" r:id="rId25"/>
    <p:sldLayoutId id="2147486148" r:id="rId26"/>
    <p:sldLayoutId id="2147486149" r:id="rId27"/>
    <p:sldLayoutId id="2147486150" r:id="rId28"/>
    <p:sldLayoutId id="2147486151" r:id="rId29"/>
    <p:sldLayoutId id="2147486152" r:id="rId30"/>
    <p:sldLayoutId id="2147486153" r:id="rId31"/>
    <p:sldLayoutId id="2147486154" r:id="rId32"/>
    <p:sldLayoutId id="2147486155" r:id="rId33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yriad Pro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57188" indent="-357188" algn="l" rtl="0" eaLnBrk="0" fontAlgn="base" hangingPunct="0">
        <a:spcBef>
          <a:spcPct val="20000"/>
        </a:spcBef>
        <a:spcAft>
          <a:spcPct val="0"/>
        </a:spcAft>
        <a:buBlip>
          <a:blip r:embed="rId35"/>
        </a:buBlip>
        <a:defRPr sz="2200">
          <a:solidFill>
            <a:schemeClr val="tx1"/>
          </a:solidFill>
          <a:latin typeface="Myriad Pro" pitchFamily="34" charset="0"/>
          <a:ea typeface="+mn-ea"/>
          <a:cs typeface="+mn-cs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Blip>
          <a:blip r:embed="rId35"/>
        </a:buBlip>
        <a:defRPr sz="2000">
          <a:solidFill>
            <a:schemeClr val="tx1"/>
          </a:solidFill>
          <a:latin typeface="Myriad Pro" pitchFamily="34" charset="0"/>
        </a:defRPr>
      </a:lvl2pPr>
      <a:lvl3pPr marL="1255713" indent="-341313" algn="l" rtl="0" eaLnBrk="0" fontAlgn="base" hangingPunct="0">
        <a:spcBef>
          <a:spcPct val="20000"/>
        </a:spcBef>
        <a:spcAft>
          <a:spcPct val="0"/>
        </a:spcAft>
        <a:buBlip>
          <a:blip r:embed="rId35"/>
        </a:buBlip>
        <a:defRPr sz="2000">
          <a:solidFill>
            <a:schemeClr val="tx1"/>
          </a:solidFill>
          <a:latin typeface="Myriad Pro" pitchFamily="34" charset="0"/>
        </a:defRPr>
      </a:lvl3pPr>
      <a:lvl4pPr marL="1701800" indent="-314325" algn="l" rtl="0" eaLnBrk="0" fontAlgn="base" hangingPunct="0">
        <a:spcBef>
          <a:spcPct val="20000"/>
        </a:spcBef>
        <a:spcAft>
          <a:spcPct val="0"/>
        </a:spcAft>
        <a:buBlip>
          <a:blip r:embed="rId35"/>
        </a:buBlip>
        <a:defRPr>
          <a:solidFill>
            <a:schemeClr val="tx1"/>
          </a:solidFill>
          <a:latin typeface="Myriad Pro" pitchFamily="34" charset="0"/>
        </a:defRPr>
      </a:lvl4pPr>
      <a:lvl5pPr marL="2154238" indent="-325438" algn="l" rtl="0" eaLnBrk="0" fontAlgn="base" hangingPunct="0">
        <a:spcBef>
          <a:spcPct val="20000"/>
        </a:spcBef>
        <a:spcAft>
          <a:spcPct val="0"/>
        </a:spcAft>
        <a:buBlip>
          <a:blip r:embed="rId35"/>
        </a:buBlip>
        <a:defRPr>
          <a:solidFill>
            <a:schemeClr val="tx1"/>
          </a:solidFill>
          <a:latin typeface="Myriad Pro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s.gov.pl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428625" y="2286000"/>
            <a:ext cx="8429625" cy="2571750"/>
          </a:xfrm>
        </p:spPr>
        <p:txBody>
          <a:bodyPr/>
          <a:lstStyle/>
          <a:p>
            <a:pPr algn="ctr" eaLnBrk="1" hangingPunct="1">
              <a:defRPr/>
            </a:pPr>
            <a:r>
              <a:rPr lang="pl-PL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Environment al. </a:t>
            </a:r>
            <a:r>
              <a:rPr lang="pl-PL" sz="40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cooperation</a:t>
            </a:r>
            <a:r>
              <a:rPr lang="pl-PL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pl-PL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pl-PL" sz="40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Polish</a:t>
            </a:r>
            <a:r>
              <a:rPr lang="pl-PL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pl-PL" sz="40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network</a:t>
            </a:r>
            <a:r>
              <a:rPr lang="pl-PL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 </a:t>
            </a:r>
            <a:r>
              <a:rPr lang="pl-PL" sz="40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Partnership</a:t>
            </a:r>
            <a:r>
              <a:rPr lang="pl-PL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: Environment for development</a:t>
            </a:r>
            <a:br>
              <a:rPr lang="pl-PL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endParaRPr lang="pl-PL" sz="40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3555" name="Symbol zastępczy tekstu 4"/>
          <p:cNvSpPr>
            <a:spLocks noGrp="1"/>
          </p:cNvSpPr>
          <p:nvPr>
            <p:ph type="body" idx="1"/>
          </p:nvPr>
        </p:nvSpPr>
        <p:spPr>
          <a:xfrm>
            <a:off x="4787900" y="5673725"/>
            <a:ext cx="3659188" cy="10668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pl-PL" altLang="el-GR" sz="1800" smtClean="0"/>
              <a:t>Athens, May 2014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55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00375" y="0"/>
            <a:ext cx="5570538" cy="2071688"/>
          </a:xfrm>
        </p:spPr>
        <p:txBody>
          <a:bodyPr/>
          <a:lstStyle/>
          <a:p>
            <a:pPr>
              <a:defRPr/>
            </a:pP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Lyon – La </a:t>
            </a:r>
            <a:r>
              <a:rPr lang="pl-PL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Confluence</a:t>
            </a: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45059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940E93E-040E-49C4-B8D4-D50599987CC8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  <p:pic>
        <p:nvPicPr>
          <p:cNvPr id="4506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625" y="1285875"/>
            <a:ext cx="4714875" cy="2428875"/>
          </a:xfrm>
          <a:noFill/>
        </p:spPr>
      </p:pic>
      <p:pic>
        <p:nvPicPr>
          <p:cNvPr id="4506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1285875"/>
            <a:ext cx="3714750" cy="526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714750"/>
            <a:ext cx="47148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AA0E10F-AE96-4A7B-9B63-EA77EA5E0AEA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  <p:pic>
        <p:nvPicPr>
          <p:cNvPr id="4608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625" y="1495425"/>
            <a:ext cx="4286250" cy="4862513"/>
          </a:xfrm>
          <a:noFill/>
        </p:spPr>
      </p:pic>
      <p:pic>
        <p:nvPicPr>
          <p:cNvPr id="4608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500188"/>
            <a:ext cx="4319588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ytuł 1"/>
          <p:cNvSpPr>
            <a:spLocks noGrp="1"/>
          </p:cNvSpPr>
          <p:nvPr>
            <p:ph type="title"/>
          </p:nvPr>
        </p:nvSpPr>
        <p:spPr>
          <a:xfrm>
            <a:off x="3000375" y="0"/>
            <a:ext cx="5570538" cy="2071688"/>
          </a:xfrm>
        </p:spPr>
        <p:txBody>
          <a:bodyPr/>
          <a:lstStyle/>
          <a:p>
            <a:pPr>
              <a:defRPr/>
            </a:pP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Lyon – La </a:t>
            </a:r>
            <a:r>
              <a:rPr lang="pl-PL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Confluence</a:t>
            </a: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065BF47-7246-4DB8-9B00-4F64FA2EB35B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  <p:pic>
        <p:nvPicPr>
          <p:cNvPr id="4710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1643063"/>
            <a:ext cx="4087813" cy="4017962"/>
          </a:xfrm>
          <a:noFill/>
        </p:spPr>
      </p:pic>
      <p:pic>
        <p:nvPicPr>
          <p:cNvPr id="4710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071688"/>
            <a:ext cx="428625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ole tekstowe 10"/>
          <p:cNvSpPr txBox="1"/>
          <p:nvPr/>
        </p:nvSpPr>
        <p:spPr>
          <a:xfrm>
            <a:off x="5500688" y="642938"/>
            <a:ext cx="3143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pl-PL" sz="2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ea typeface="+mj-ea"/>
                <a:cs typeface="+mj-cs"/>
              </a:rPr>
              <a:t>Novacieres</a:t>
            </a:r>
            <a:r>
              <a:rPr lang="pl-PL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ea typeface="+mj-ea"/>
                <a:cs typeface="+mj-cs"/>
              </a:rPr>
              <a:t>, St. </a:t>
            </a:r>
            <a:r>
              <a:rPr lang="pl-PL" sz="2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ea typeface="+mj-ea"/>
                <a:cs typeface="+mj-cs"/>
              </a:rPr>
              <a:t>Chamond</a:t>
            </a:r>
            <a:r>
              <a:rPr lang="pl-PL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4427538" y="2852738"/>
            <a:ext cx="4502150" cy="1079500"/>
          </a:xfrm>
        </p:spPr>
        <p:txBody>
          <a:bodyPr/>
          <a:lstStyle/>
          <a:p>
            <a:pPr eaLnBrk="1" hangingPunct="1">
              <a:defRPr/>
            </a:pPr>
            <a:r>
              <a:rPr lang="en-US" b="1" cap="none" dirty="0" smtClean="0">
                <a:latin typeface="Garamond" pitchFamily="18" charset="0"/>
              </a:rPr>
              <a:t>Thank you </a:t>
            </a:r>
            <a:r>
              <a:rPr lang="pl-PL" b="1" cap="none" dirty="0" smtClean="0">
                <a:latin typeface="Garamond" pitchFamily="18" charset="0"/>
              </a:rPr>
              <a:t/>
            </a:r>
            <a:br>
              <a:rPr lang="pl-PL" b="1" cap="none" dirty="0" smtClean="0">
                <a:latin typeface="Garamond" pitchFamily="18" charset="0"/>
              </a:rPr>
            </a:br>
            <a:r>
              <a:rPr lang="en-US" b="1" cap="none" dirty="0" smtClean="0">
                <a:latin typeface="Garamond" pitchFamily="18" charset="0"/>
              </a:rPr>
              <a:t>for your attention</a:t>
            </a:r>
            <a:endParaRPr lang="pl-PL" b="1" cap="none" dirty="0">
              <a:latin typeface="Garamond" pitchFamily="18" charset="0"/>
            </a:endParaRPr>
          </a:p>
        </p:txBody>
      </p:sp>
      <p:sp>
        <p:nvSpPr>
          <p:cNvPr id="48131" name="Symbol zastępczy tekstu 5"/>
          <p:cNvSpPr>
            <a:spLocks noGrp="1"/>
          </p:cNvSpPr>
          <p:nvPr>
            <p:ph type="body" idx="10"/>
          </p:nvPr>
        </p:nvSpPr>
        <p:spPr>
          <a:xfrm>
            <a:off x="422275" y="3933825"/>
            <a:ext cx="2925763" cy="1008063"/>
          </a:xfrm>
        </p:spPr>
        <p:txBody>
          <a:bodyPr/>
          <a:lstStyle/>
          <a:p>
            <a:r>
              <a:rPr lang="pl-PL" altLang="el-GR" smtClean="0"/>
              <a:t>Wawelska Str. 52/54</a:t>
            </a:r>
          </a:p>
          <a:p>
            <a:r>
              <a:rPr lang="pl-PL" altLang="el-GR" smtClean="0"/>
              <a:t>00-922 Warszawa</a:t>
            </a:r>
          </a:p>
        </p:txBody>
      </p:sp>
      <p:sp>
        <p:nvSpPr>
          <p:cNvPr id="28677" name="Symbol zastępczy tekstu 6"/>
          <p:cNvSpPr>
            <a:spLocks noGrp="1"/>
          </p:cNvSpPr>
          <p:nvPr>
            <p:ph type="body" idx="11"/>
          </p:nvPr>
        </p:nvSpPr>
        <p:spPr>
          <a:xfrm>
            <a:off x="433388" y="4786313"/>
            <a:ext cx="3352800" cy="1214437"/>
          </a:xfrm>
        </p:spPr>
        <p:txBody>
          <a:bodyPr/>
          <a:lstStyle/>
          <a:p>
            <a:pPr>
              <a:defRPr/>
            </a:pPr>
            <a:r>
              <a:rPr lang="pl-P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www.mos.gov.pl</a:t>
            </a:r>
            <a:endParaRPr lang="pl-P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pl-P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pl-P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87675" y="428625"/>
            <a:ext cx="5570538" cy="2071688"/>
          </a:xfrm>
        </p:spPr>
        <p:txBody>
          <a:bodyPr/>
          <a:lstStyle/>
          <a:p>
            <a:pPr>
              <a:defRPr/>
            </a:pPr>
            <a:r>
              <a:rPr lang="pl-PL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Preparation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to </a:t>
            </a:r>
            <a:r>
              <a:rPr lang="pl-PL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the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pl-PL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programming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period 2014-2020</a:t>
            </a:r>
            <a:endParaRPr lang="pl-P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6867" name="Symbol zastępczy zawartości 2"/>
          <p:cNvSpPr>
            <a:spLocks noGrp="1"/>
          </p:cNvSpPr>
          <p:nvPr>
            <p:ph idx="1"/>
          </p:nvPr>
        </p:nvSpPr>
        <p:spPr>
          <a:xfrm>
            <a:off x="539750" y="2357438"/>
            <a:ext cx="8147050" cy="3303587"/>
          </a:xfrm>
        </p:spPr>
        <p:txBody>
          <a:bodyPr/>
          <a:lstStyle/>
          <a:p>
            <a:r>
              <a:rPr lang="pl-PL" altLang="el-GR" smtClean="0"/>
              <a:t>Working group  on new financial perspective – active since 2011</a:t>
            </a:r>
          </a:p>
          <a:p>
            <a:endParaRPr lang="pl-PL" altLang="el-GR" smtClean="0"/>
          </a:p>
          <a:p>
            <a:r>
              <a:rPr lang="pl-PL" altLang="el-GR" smtClean="0"/>
              <a:t>Since 2013 cooperation with the French </a:t>
            </a:r>
            <a:r>
              <a:rPr lang="en-US" altLang="el-GR" smtClean="0"/>
              <a:t>Ministry of Environment, Sustainable </a:t>
            </a:r>
            <a:r>
              <a:rPr lang="pl-PL" altLang="el-GR" smtClean="0"/>
              <a:t>D</a:t>
            </a:r>
            <a:r>
              <a:rPr lang="en-US" altLang="el-GR" smtClean="0"/>
              <a:t>evelopment and Energy</a:t>
            </a:r>
            <a:r>
              <a:rPr lang="pl-PL" altLang="el-GR" smtClean="0"/>
              <a:t>:</a:t>
            </a:r>
          </a:p>
          <a:p>
            <a:r>
              <a:rPr lang="pl-PL" altLang="el-GR" smtClean="0"/>
              <a:t>Workshops on:</a:t>
            </a:r>
          </a:p>
          <a:p>
            <a:pPr>
              <a:buFontTx/>
              <a:buChar char="-"/>
            </a:pPr>
            <a:r>
              <a:rPr lang="pl-PL" altLang="el-GR" smtClean="0"/>
              <a:t>   Adaptation to climate change ( March 2013 &amp; March 2014);</a:t>
            </a:r>
          </a:p>
          <a:p>
            <a:pPr>
              <a:buFontTx/>
              <a:buChar char="-"/>
            </a:pPr>
            <a:r>
              <a:rPr lang="pl-PL" altLang="el-GR" smtClean="0"/>
              <a:t>   Greening urban policy (May 2013).</a:t>
            </a:r>
          </a:p>
          <a:p>
            <a:pPr>
              <a:buFontTx/>
              <a:buChar char="-"/>
            </a:pPr>
            <a:endParaRPr lang="pl-PL" altLang="el-GR" smtClean="0"/>
          </a:p>
        </p:txBody>
      </p:sp>
      <p:sp>
        <p:nvSpPr>
          <p:cNvPr id="36868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CC451D5-B6A0-41AE-86FB-A5EC515A40AC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87675" y="428625"/>
            <a:ext cx="5570538" cy="2071688"/>
          </a:xfrm>
        </p:spPr>
        <p:txBody>
          <a:bodyPr/>
          <a:lstStyle/>
          <a:p>
            <a:pPr>
              <a:defRPr/>
            </a:pPr>
            <a:r>
              <a:rPr lang="pl-PL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Preparation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to </a:t>
            </a:r>
            <a:r>
              <a:rPr lang="pl-PL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the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pl-PL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programming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period 2014-2020</a:t>
            </a:r>
            <a:endParaRPr lang="pl-P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6867" name="Symbol zastępczy zawartości 2"/>
          <p:cNvSpPr>
            <a:spLocks noGrp="1"/>
          </p:cNvSpPr>
          <p:nvPr>
            <p:ph idx="1"/>
          </p:nvPr>
        </p:nvSpPr>
        <p:spPr>
          <a:xfrm>
            <a:off x="539750" y="2357438"/>
            <a:ext cx="8147050" cy="3303587"/>
          </a:xfrm>
        </p:spPr>
        <p:txBody>
          <a:bodyPr/>
          <a:lstStyle/>
          <a:p>
            <a:pPr>
              <a:defRPr/>
            </a:pPr>
            <a:r>
              <a:rPr lang="pl-PL" dirty="0" err="1" smtClean="0"/>
              <a:t>Study</a:t>
            </a:r>
            <a:r>
              <a:rPr lang="pl-PL" dirty="0" smtClean="0"/>
              <a:t> </a:t>
            </a:r>
            <a:r>
              <a:rPr lang="pl-PL" dirty="0" err="1" smtClean="0"/>
              <a:t>visit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France – </a:t>
            </a:r>
            <a:r>
              <a:rPr lang="pl-PL" dirty="0" err="1" smtClean="0"/>
              <a:t>October</a:t>
            </a:r>
            <a:r>
              <a:rPr lang="pl-PL" dirty="0" smtClean="0"/>
              <a:t> 2013 – </a:t>
            </a:r>
            <a:r>
              <a:rPr lang="pl-PL" dirty="0" err="1" smtClean="0"/>
              <a:t>Greening</a:t>
            </a:r>
            <a:r>
              <a:rPr lang="pl-PL" dirty="0" smtClean="0"/>
              <a:t> </a:t>
            </a:r>
            <a:r>
              <a:rPr lang="pl-PL" dirty="0" err="1" smtClean="0"/>
              <a:t>urban</a:t>
            </a:r>
            <a:r>
              <a:rPr lang="pl-PL" dirty="0" smtClean="0"/>
              <a:t> </a:t>
            </a:r>
            <a:r>
              <a:rPr lang="pl-PL" dirty="0" err="1" smtClean="0"/>
              <a:t>policy</a:t>
            </a:r>
            <a:r>
              <a:rPr lang="pl-PL" dirty="0" smtClean="0"/>
              <a:t> </a:t>
            </a:r>
          </a:p>
          <a:p>
            <a:pPr>
              <a:defRPr/>
            </a:pPr>
            <a:r>
              <a:rPr lang="pl-PL" dirty="0" err="1" smtClean="0"/>
              <a:t>Visit</a:t>
            </a:r>
            <a:r>
              <a:rPr lang="pl-PL" dirty="0" smtClean="0"/>
              <a:t> </a:t>
            </a:r>
            <a:r>
              <a:rPr lang="pl-PL" dirty="0" err="1" smtClean="0"/>
              <a:t>organised</a:t>
            </a:r>
            <a:r>
              <a:rPr lang="pl-PL" dirty="0" smtClean="0"/>
              <a:t> by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French</a:t>
            </a:r>
            <a:r>
              <a:rPr lang="pl-PL" dirty="0" smtClean="0"/>
              <a:t> partner and </a:t>
            </a:r>
            <a:r>
              <a:rPr lang="pl-PL" dirty="0" err="1" smtClean="0"/>
              <a:t>self</a:t>
            </a:r>
            <a:r>
              <a:rPr lang="pl-PL" dirty="0" smtClean="0"/>
              <a:t> </a:t>
            </a:r>
            <a:r>
              <a:rPr lang="pl-PL" dirty="0" err="1" smtClean="0"/>
              <a:t>governments</a:t>
            </a:r>
            <a:endParaRPr lang="pl-PL" dirty="0" smtClean="0"/>
          </a:p>
          <a:p>
            <a:pPr>
              <a:defRPr/>
            </a:pPr>
            <a:endParaRPr lang="pl-PL" dirty="0" smtClean="0"/>
          </a:p>
          <a:p>
            <a:pPr marL="0" lvl="1" indent="457200">
              <a:buFontTx/>
              <a:buChar char="-"/>
              <a:defRPr/>
            </a:pPr>
            <a:r>
              <a:rPr lang="pl-PL" dirty="0" err="1" smtClean="0"/>
              <a:t>Environmental</a:t>
            </a:r>
            <a:r>
              <a:rPr lang="pl-PL" dirty="0" smtClean="0"/>
              <a:t> </a:t>
            </a:r>
            <a:r>
              <a:rPr lang="pl-PL" dirty="0" err="1" smtClean="0"/>
              <a:t>dimension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spatial</a:t>
            </a:r>
            <a:r>
              <a:rPr lang="pl-PL" dirty="0" smtClean="0"/>
              <a:t> </a:t>
            </a:r>
            <a:r>
              <a:rPr lang="pl-PL" dirty="0" err="1" smtClean="0"/>
              <a:t>planning</a:t>
            </a:r>
            <a:endParaRPr lang="pl-PL" dirty="0" smtClean="0"/>
          </a:p>
          <a:p>
            <a:pPr lvl="1" indent="-457200">
              <a:buFontTx/>
              <a:buChar char="-"/>
              <a:defRPr/>
            </a:pPr>
            <a:r>
              <a:rPr lang="pl-PL" dirty="0" err="1" smtClean="0"/>
              <a:t>Examples</a:t>
            </a:r>
            <a:r>
              <a:rPr lang="pl-PL" dirty="0" smtClean="0"/>
              <a:t> of </a:t>
            </a:r>
            <a:r>
              <a:rPr lang="pl-PL" dirty="0" err="1" smtClean="0"/>
              <a:t>green</a:t>
            </a:r>
            <a:r>
              <a:rPr lang="pl-PL" dirty="0" smtClean="0"/>
              <a:t> </a:t>
            </a:r>
            <a:r>
              <a:rPr lang="pl-PL" dirty="0" err="1" smtClean="0"/>
              <a:t>solution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the</a:t>
            </a:r>
            <a:r>
              <a:rPr lang="pl-PL" dirty="0" smtClean="0"/>
              <a:t> </a:t>
            </a:r>
            <a:r>
              <a:rPr lang="pl-PL" dirty="0" err="1" smtClean="0"/>
              <a:t>cities</a:t>
            </a:r>
            <a:r>
              <a:rPr lang="pl-PL" dirty="0" smtClean="0"/>
              <a:t> – „</a:t>
            </a:r>
            <a:r>
              <a:rPr lang="pl-PL" dirty="0" err="1" smtClean="0"/>
              <a:t>practical</a:t>
            </a:r>
            <a:r>
              <a:rPr lang="pl-PL" dirty="0" smtClean="0"/>
              <a:t> </a:t>
            </a:r>
            <a:r>
              <a:rPr lang="pl-PL" dirty="0" err="1" smtClean="0"/>
              <a:t>sustainbility</a:t>
            </a:r>
            <a:r>
              <a:rPr lang="pl-PL" dirty="0" smtClean="0"/>
              <a:t>” </a:t>
            </a:r>
          </a:p>
          <a:p>
            <a:pPr lvl="1" indent="-457200">
              <a:buFontTx/>
              <a:buChar char="-"/>
              <a:defRPr/>
            </a:pPr>
            <a:endParaRPr lang="pl-PL" dirty="0" smtClean="0"/>
          </a:p>
          <a:p>
            <a:pPr lvl="1" indent="-457200">
              <a:buFontTx/>
              <a:buChar char="-"/>
              <a:defRPr/>
            </a:pPr>
            <a:r>
              <a:rPr lang="pl-PL" dirty="0" err="1" smtClean="0"/>
              <a:t>Paris</a:t>
            </a:r>
            <a:r>
              <a:rPr lang="pl-PL" dirty="0" smtClean="0"/>
              <a:t>,  Lille, Lyon, </a:t>
            </a:r>
            <a:r>
              <a:rPr lang="pl-PL" dirty="0" err="1" smtClean="0"/>
              <a:t>St.Etienne</a:t>
            </a:r>
            <a:r>
              <a:rPr lang="pl-PL" dirty="0" smtClean="0"/>
              <a:t>, St. </a:t>
            </a:r>
            <a:r>
              <a:rPr lang="pl-PL" dirty="0" err="1" smtClean="0"/>
              <a:t>Chamond</a:t>
            </a:r>
            <a:endParaRPr lang="pl-PL" dirty="0" smtClean="0"/>
          </a:p>
        </p:txBody>
      </p:sp>
      <p:sp>
        <p:nvSpPr>
          <p:cNvPr id="37892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145ADA0-FF1D-4FB7-BB0D-DE8075E070A0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87675" y="428625"/>
            <a:ext cx="5570538" cy="2071688"/>
          </a:xfrm>
        </p:spPr>
        <p:txBody>
          <a:bodyPr/>
          <a:lstStyle/>
          <a:p>
            <a:pPr>
              <a:defRPr/>
            </a:pPr>
            <a:r>
              <a:rPr lang="pl-PL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Preparation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to </a:t>
            </a:r>
            <a:r>
              <a:rPr lang="pl-PL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the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pl-PL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programming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period 2014-2020</a:t>
            </a:r>
            <a:endParaRPr lang="pl-P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8915" name="Symbol zastępczy zawartości 2"/>
          <p:cNvSpPr>
            <a:spLocks noGrp="1"/>
          </p:cNvSpPr>
          <p:nvPr>
            <p:ph idx="1"/>
          </p:nvPr>
        </p:nvSpPr>
        <p:spPr>
          <a:xfrm>
            <a:off x="539750" y="2357438"/>
            <a:ext cx="8147050" cy="3303587"/>
          </a:xfrm>
        </p:spPr>
        <p:txBody>
          <a:bodyPr/>
          <a:lstStyle/>
          <a:p>
            <a:r>
              <a:rPr lang="pl-PL" altLang="el-GR" b="1" smtClean="0"/>
              <a:t>Lille</a:t>
            </a:r>
          </a:p>
          <a:p>
            <a:r>
              <a:rPr lang="pl-PL" altLang="el-GR" smtClean="0"/>
              <a:t>Recultivation and spatial planning in the former industrial area – area for new technologies and green district</a:t>
            </a:r>
          </a:p>
          <a:p>
            <a:r>
              <a:rPr lang="pl-PL" altLang="el-GR" smtClean="0"/>
              <a:t>•</a:t>
            </a:r>
            <a:r>
              <a:rPr lang="pl-PL" altLang="el-GR" b="1" smtClean="0"/>
              <a:t>Lyon</a:t>
            </a:r>
          </a:p>
          <a:p>
            <a:r>
              <a:rPr lang="pl-PL" altLang="el-GR" smtClean="0"/>
              <a:t>Spatial planning and ecological dimension of urban planning – </a:t>
            </a:r>
          </a:p>
          <a:p>
            <a:r>
              <a:rPr lang="pl-PL" altLang="el-GR" smtClean="0"/>
              <a:t>La Confluance</a:t>
            </a:r>
          </a:p>
          <a:p>
            <a:r>
              <a:rPr lang="pl-PL" altLang="el-GR" smtClean="0"/>
              <a:t>•</a:t>
            </a:r>
            <a:r>
              <a:rPr lang="pl-PL" altLang="el-GR" b="1" smtClean="0"/>
              <a:t>St. Etienne ,St. Chamond</a:t>
            </a:r>
          </a:p>
          <a:p>
            <a:r>
              <a:rPr lang="pl-PL" altLang="el-GR" smtClean="0"/>
              <a:t>Novacieres– recultivation of large area of former industrial area (arms industry) and environmental restoration</a:t>
            </a:r>
          </a:p>
        </p:txBody>
      </p:sp>
      <p:sp>
        <p:nvSpPr>
          <p:cNvPr id="38916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9C08C87-67E3-4DD3-BACD-4D91A8FA93B5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87675" y="428625"/>
            <a:ext cx="5570538" cy="2071688"/>
          </a:xfrm>
        </p:spPr>
        <p:txBody>
          <a:bodyPr/>
          <a:lstStyle/>
          <a:p>
            <a:pPr>
              <a:defRPr/>
            </a:pPr>
            <a:endParaRPr lang="pl-P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9939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EDE507-CCD4-43BC-AFCE-658040D2F817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  <p:pic>
        <p:nvPicPr>
          <p:cNvPr id="3994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7525" y="357188"/>
            <a:ext cx="8269288" cy="5929312"/>
          </a:xfrm>
          <a:noFill/>
        </p:spPr>
      </p:pic>
      <p:sp>
        <p:nvSpPr>
          <p:cNvPr id="39941" name="pole tekstowe 5"/>
          <p:cNvSpPr txBox="1">
            <a:spLocks noChangeArrowheads="1"/>
          </p:cNvSpPr>
          <p:nvPr/>
        </p:nvSpPr>
        <p:spPr bwMode="auto">
          <a:xfrm>
            <a:off x="500063" y="1928813"/>
            <a:ext cx="4429125" cy="461962"/>
          </a:xfrm>
          <a:prstGeom prst="rect">
            <a:avLst/>
          </a:prstGeom>
          <a:gradFill rotWithShape="0">
            <a:gsLst>
              <a:gs pos="0">
                <a:srgbClr val="1A4C18"/>
              </a:gs>
              <a:gs pos="50000">
                <a:srgbClr val="247F1F"/>
              </a:gs>
              <a:gs pos="100000">
                <a:srgbClr val="247F1F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el-GR" sz="2400" b="1">
                <a:solidFill>
                  <a:schemeClr val="bg1"/>
                </a:solidFill>
                <a:latin typeface="Arial" pitchFamily="34" charset="0"/>
              </a:rPr>
              <a:t>GREEN SPATIAL PLANING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87675" y="428625"/>
            <a:ext cx="5570538" cy="2071688"/>
          </a:xfrm>
        </p:spPr>
        <p:txBody>
          <a:bodyPr/>
          <a:lstStyle/>
          <a:p>
            <a:pPr>
              <a:defRPr/>
            </a:pP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Lille</a:t>
            </a: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40963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16DB4DB-0E62-4AC1-8813-B5F6E5F33077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  <p:pic>
        <p:nvPicPr>
          <p:cNvPr id="40964" name="Picture 4" descr="https://lh6.googleusercontent.com/-MSC33Ka7FHk/UmAfoYgb7RI/AAAAAAAAE-k/aWIymxCHh7o/w937-h623-no/DSC074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143125"/>
            <a:ext cx="4000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2143125"/>
            <a:ext cx="4429125" cy="3571875"/>
          </a:xfr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87675" y="428625"/>
            <a:ext cx="5570538" cy="2071688"/>
          </a:xfrm>
        </p:spPr>
        <p:txBody>
          <a:bodyPr/>
          <a:lstStyle/>
          <a:p>
            <a:pPr>
              <a:defRPr/>
            </a:pP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Lille</a:t>
            </a: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41987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191D0CC-0342-412F-B434-1F27925CD88D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  <p:pic>
        <p:nvPicPr>
          <p:cNvPr id="4198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1643063"/>
            <a:ext cx="4000500" cy="4786312"/>
          </a:xfrm>
          <a:noFill/>
        </p:spPr>
      </p:pic>
      <p:pic>
        <p:nvPicPr>
          <p:cNvPr id="4198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643063"/>
            <a:ext cx="425132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00375" y="0"/>
            <a:ext cx="5570538" cy="2071688"/>
          </a:xfrm>
        </p:spPr>
        <p:txBody>
          <a:bodyPr/>
          <a:lstStyle/>
          <a:p>
            <a:pPr>
              <a:defRPr/>
            </a:pP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Lyon – La </a:t>
            </a:r>
            <a:r>
              <a:rPr lang="pl-PL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Confluence</a:t>
            </a: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43011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A890D8C-5664-401F-89D5-B0BAD89E6C02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  <p:pic>
        <p:nvPicPr>
          <p:cNvPr id="4301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8" y="1401763"/>
            <a:ext cx="8143875" cy="4259262"/>
          </a:xfr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87675" y="428625"/>
            <a:ext cx="5570538" cy="2071688"/>
          </a:xfrm>
        </p:spPr>
        <p:txBody>
          <a:bodyPr/>
          <a:lstStyle/>
          <a:p>
            <a:pPr>
              <a:defRPr/>
            </a:pP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Lyon – La </a:t>
            </a:r>
            <a:r>
              <a:rPr lang="pl-PL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Confluence</a:t>
            </a: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44035" name="Symbol zastępczy numeru slajdu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200">
                <a:solidFill>
                  <a:schemeClr val="tx1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>
                <a:solidFill>
                  <a:schemeClr val="tx1"/>
                </a:solidFill>
                <a:latin typeface="Myriad Pro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574C7EC-A57B-40A6-8413-BCFB1C4A5591}" type="slidenum">
              <a:rPr lang="pl-PL" altLang="el-GR" sz="1200" smtClean="0">
                <a:solidFill>
                  <a:srgbClr val="89AD47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pl-PL" altLang="el-GR" sz="1200" smtClean="0">
              <a:solidFill>
                <a:srgbClr val="89AD47"/>
              </a:solidFill>
            </a:endParaRPr>
          </a:p>
        </p:txBody>
      </p:sp>
      <p:pic>
        <p:nvPicPr>
          <p:cNvPr id="4403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625" y="1928813"/>
            <a:ext cx="4572000" cy="4143375"/>
          </a:xfrm>
          <a:noFill/>
        </p:spPr>
      </p:pic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1928813"/>
            <a:ext cx="3929062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kt domyślny">
  <a:themeElements>
    <a:clrScheme name="ministerstwo srodowiska">
      <a:dk1>
        <a:srgbClr val="0089BA"/>
      </a:dk1>
      <a:lt1>
        <a:srgbClr val="FFFFFF"/>
      </a:lt1>
      <a:dk2>
        <a:srgbClr val="89AD47"/>
      </a:dk2>
      <a:lt2>
        <a:srgbClr val="808080"/>
      </a:lt2>
      <a:accent1>
        <a:srgbClr val="C8D8AA"/>
      </a:accent1>
      <a:accent2>
        <a:srgbClr val="BCD8EA"/>
      </a:accent2>
      <a:accent3>
        <a:srgbClr val="FFFFFF"/>
      </a:accent3>
      <a:accent4>
        <a:srgbClr val="A7B3BC"/>
      </a:accent4>
      <a:accent5>
        <a:srgbClr val="007DB1"/>
      </a:accent5>
      <a:accent6>
        <a:srgbClr val="78A22F"/>
      </a:accent6>
      <a:hlink>
        <a:srgbClr val="007DB1"/>
      </a:hlink>
      <a:folHlink>
        <a:srgbClr val="78A22F"/>
      </a:folHlink>
    </a:clrScheme>
    <a:fontScheme name="Projekt domyśln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3928</TotalTime>
  <Words>238</Words>
  <Application>Microsoft Office PowerPoint</Application>
  <PresentationFormat>Προβολή στην οθόνη (4:3)</PresentationFormat>
  <Paragraphs>64</Paragraphs>
  <Slides>13</Slides>
  <Notes>13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5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13</vt:i4>
      </vt:variant>
    </vt:vector>
  </HeadingPairs>
  <TitlesOfParts>
    <vt:vector size="19" baseType="lpstr">
      <vt:lpstr>Arial</vt:lpstr>
      <vt:lpstr>Myriad Pro</vt:lpstr>
      <vt:lpstr>Calibri</vt:lpstr>
      <vt:lpstr>Garamond</vt:lpstr>
      <vt:lpstr>+mj-lt</vt:lpstr>
      <vt:lpstr>Projekt domyślny</vt:lpstr>
      <vt:lpstr>Environment al. cooperation Polish network  Partnership : Environment for development </vt:lpstr>
      <vt:lpstr>Preparation to the programming period 2014-2020</vt:lpstr>
      <vt:lpstr>Preparation to the programming period 2014-2020</vt:lpstr>
      <vt:lpstr>Preparation to the programming period 2014-2020</vt:lpstr>
      <vt:lpstr>Παρουσίαση του PowerPoint</vt:lpstr>
      <vt:lpstr>Lille</vt:lpstr>
      <vt:lpstr>Lille</vt:lpstr>
      <vt:lpstr>Lyon – La Confluence</vt:lpstr>
      <vt:lpstr>Lyon – La Confluence</vt:lpstr>
      <vt:lpstr>Lyon – La Confluence</vt:lpstr>
      <vt:lpstr>Lyon – La Confluence</vt:lpstr>
      <vt:lpstr>Παρουσίαση του PowerPoint</vt:lpstr>
      <vt:lpstr>Thank you 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mico</dc:creator>
  <cp:lastModifiedBy>ΓΕΩΡΓΟΠΟΥΛΟΥ ΑΝΝΕΖΑ</cp:lastModifiedBy>
  <cp:revision>337</cp:revision>
  <dcterms:created xsi:type="dcterms:W3CDTF">2010-11-23T15:28:50Z</dcterms:created>
  <dcterms:modified xsi:type="dcterms:W3CDTF">2014-05-27T07:19:49Z</dcterms:modified>
</cp:coreProperties>
</file>